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handoutMasterIdLst>
    <p:handoutMasterId r:id="rId17"/>
  </p:handoutMasterIdLst>
  <p:sldIdLst>
    <p:sldId id="375" r:id="rId5"/>
    <p:sldId id="305" r:id="rId6"/>
    <p:sldId id="410" r:id="rId7"/>
    <p:sldId id="384" r:id="rId8"/>
    <p:sldId id="273" r:id="rId9"/>
    <p:sldId id="298" r:id="rId10"/>
    <p:sldId id="409" r:id="rId11"/>
    <p:sldId id="392" r:id="rId12"/>
    <p:sldId id="411" r:id="rId13"/>
    <p:sldId id="406" r:id="rId14"/>
    <p:sldId id="407" r:id="rId15"/>
    <p:sldId id="40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4" autoAdjust="0"/>
    <p:restoredTop sz="94993" autoAdjust="0"/>
  </p:normalViewPr>
  <p:slideViewPr>
    <p:cSldViewPr snapToGrid="0" snapToObjects="1">
      <p:cViewPr varScale="1">
        <p:scale>
          <a:sx n="115" d="100"/>
          <a:sy n="115" d="100"/>
        </p:scale>
        <p:origin x="432" y="108"/>
      </p:cViewPr>
      <p:guideLst/>
    </p:cSldViewPr>
  </p:slideViewPr>
  <p:outlineViewPr>
    <p:cViewPr>
      <p:scale>
        <a:sx n="33" d="100"/>
        <a:sy n="33" d="100"/>
      </p:scale>
      <p:origin x="0" y="-44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7" d="100"/>
          <a:sy n="87" d="100"/>
        </p:scale>
        <p:origin x="2696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45565D-273E-4262-940A-8F24B1CF72EC}" type="doc">
      <dgm:prSet loTypeId="urn:microsoft.com/office/officeart/2005/8/layout/lProcess2" loCatId="relationship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79C60F11-179E-4647-BB03-D717666A2B33}">
      <dgm:prSet/>
      <dgm:spPr/>
      <dgm:t>
        <a:bodyPr/>
        <a:lstStyle/>
        <a:p>
          <a:pPr rtl="0"/>
          <a:r>
            <a:rPr lang="en-US" dirty="0" smtClean="0"/>
            <a:t>Apply online</a:t>
          </a:r>
          <a:endParaRPr lang="en-US" dirty="0"/>
        </a:p>
      </dgm:t>
    </dgm:pt>
    <dgm:pt modelId="{797C8410-E420-4BC3-BC24-10E5C5288EB4}" type="parTrans" cxnId="{04D72D00-3B9C-4ECB-8ED7-BB45A8C35DDA}">
      <dgm:prSet/>
      <dgm:spPr/>
      <dgm:t>
        <a:bodyPr/>
        <a:lstStyle/>
        <a:p>
          <a:endParaRPr lang="en-US"/>
        </a:p>
      </dgm:t>
    </dgm:pt>
    <dgm:pt modelId="{258DC1CB-4877-47A8-9DA8-BD0AAFB4EECA}" type="sibTrans" cxnId="{04D72D00-3B9C-4ECB-8ED7-BB45A8C35DDA}">
      <dgm:prSet/>
      <dgm:spPr/>
      <dgm:t>
        <a:bodyPr/>
        <a:lstStyle/>
        <a:p>
          <a:endParaRPr lang="en-US"/>
        </a:p>
      </dgm:t>
    </dgm:pt>
    <dgm:pt modelId="{F60836BD-3805-4149-8817-74FD7E6C66FD}">
      <dgm:prSet/>
      <dgm:spPr/>
      <dgm:t>
        <a:bodyPr/>
        <a:lstStyle/>
        <a:p>
          <a:pPr rtl="0"/>
          <a:r>
            <a:rPr lang="en-US" dirty="0" smtClean="0"/>
            <a:t>Submit documents</a:t>
          </a:r>
          <a:endParaRPr lang="en-US" dirty="0"/>
        </a:p>
      </dgm:t>
    </dgm:pt>
    <dgm:pt modelId="{CE3FC44E-782B-4517-B2CF-4165BE1257CC}" type="parTrans" cxnId="{FDFFD979-29F2-4468-8753-CD67DDBADC66}">
      <dgm:prSet/>
      <dgm:spPr/>
      <dgm:t>
        <a:bodyPr/>
        <a:lstStyle/>
        <a:p>
          <a:endParaRPr lang="en-US"/>
        </a:p>
      </dgm:t>
    </dgm:pt>
    <dgm:pt modelId="{CD10C397-5CBF-45CB-AE5D-0BFA087C034B}" type="sibTrans" cxnId="{FDFFD979-29F2-4468-8753-CD67DDBADC66}">
      <dgm:prSet/>
      <dgm:spPr/>
      <dgm:t>
        <a:bodyPr/>
        <a:lstStyle/>
        <a:p>
          <a:endParaRPr lang="en-US"/>
        </a:p>
      </dgm:t>
    </dgm:pt>
    <dgm:pt modelId="{FE3CAFB1-83E3-4DD5-9140-B267D99CCC4A}">
      <dgm:prSet/>
      <dgm:spPr/>
      <dgm:t>
        <a:bodyPr/>
        <a:lstStyle/>
        <a:p>
          <a:pPr rtl="0"/>
          <a:r>
            <a:rPr lang="en-US" dirty="0" smtClean="0"/>
            <a:t>Evaluation</a:t>
          </a:r>
          <a:endParaRPr lang="en-US" dirty="0"/>
        </a:p>
      </dgm:t>
    </dgm:pt>
    <dgm:pt modelId="{5CE254B5-4C3C-4A3B-AF46-2B55DF539CDD}" type="parTrans" cxnId="{C75FD48F-E128-4D01-8DD6-FF405F68BD34}">
      <dgm:prSet/>
      <dgm:spPr/>
      <dgm:t>
        <a:bodyPr/>
        <a:lstStyle/>
        <a:p>
          <a:endParaRPr lang="en-US"/>
        </a:p>
      </dgm:t>
    </dgm:pt>
    <dgm:pt modelId="{E8D2A121-CEE2-4696-966E-D69F12C029A5}" type="sibTrans" cxnId="{C75FD48F-E128-4D01-8DD6-FF405F68BD34}">
      <dgm:prSet/>
      <dgm:spPr/>
      <dgm:t>
        <a:bodyPr/>
        <a:lstStyle/>
        <a:p>
          <a:endParaRPr lang="en-US"/>
        </a:p>
      </dgm:t>
    </dgm:pt>
    <dgm:pt modelId="{9409F490-EC69-47BB-9DC6-6C246FC957DB}">
      <dgm:prSet/>
      <dgm:spPr/>
      <dgm:t>
        <a:bodyPr/>
        <a:lstStyle/>
        <a:p>
          <a:pPr rtl="0"/>
          <a:r>
            <a:rPr lang="en-US" dirty="0" smtClean="0"/>
            <a:t>Acceptance</a:t>
          </a:r>
          <a:endParaRPr lang="en-US" dirty="0"/>
        </a:p>
      </dgm:t>
    </dgm:pt>
    <dgm:pt modelId="{45D5EFD3-F7DD-44F3-85EE-0DD287156414}" type="parTrans" cxnId="{ABF86C0E-533C-41D5-8198-E71ED40A504A}">
      <dgm:prSet/>
      <dgm:spPr/>
      <dgm:t>
        <a:bodyPr/>
        <a:lstStyle/>
        <a:p>
          <a:endParaRPr lang="en-US"/>
        </a:p>
      </dgm:t>
    </dgm:pt>
    <dgm:pt modelId="{B6A4E8F0-C7F5-4BBE-9E2C-CE2BBC004B85}" type="sibTrans" cxnId="{ABF86C0E-533C-41D5-8198-E71ED40A504A}">
      <dgm:prSet/>
      <dgm:spPr/>
      <dgm:t>
        <a:bodyPr/>
        <a:lstStyle/>
        <a:p>
          <a:endParaRPr lang="en-US"/>
        </a:p>
      </dgm:t>
    </dgm:pt>
    <dgm:pt modelId="{0E3B4AF4-2440-4DBC-B96B-43BA99DF23CF}">
      <dgm:prSet/>
      <dgm:spPr/>
      <dgm:t>
        <a:bodyPr/>
        <a:lstStyle/>
        <a:p>
          <a:pPr rtl="0"/>
          <a:r>
            <a:rPr lang="en-US" dirty="0" smtClean="0"/>
            <a:t>Regular acceptance: 2.5+</a:t>
          </a:r>
          <a:endParaRPr lang="en-US" dirty="0"/>
        </a:p>
      </dgm:t>
    </dgm:pt>
    <dgm:pt modelId="{9F2979B0-D254-4CAF-8CC2-7AE2536EF993}" type="parTrans" cxnId="{8F75D7E5-FB61-48D4-AB70-62AC39260EAD}">
      <dgm:prSet/>
      <dgm:spPr/>
      <dgm:t>
        <a:bodyPr/>
        <a:lstStyle/>
        <a:p>
          <a:endParaRPr lang="en-US"/>
        </a:p>
      </dgm:t>
    </dgm:pt>
    <dgm:pt modelId="{15BF9977-28EC-4795-825A-7C0B9645386F}" type="sibTrans" cxnId="{8F75D7E5-FB61-48D4-AB70-62AC39260EAD}">
      <dgm:prSet/>
      <dgm:spPr/>
      <dgm:t>
        <a:bodyPr/>
        <a:lstStyle/>
        <a:p>
          <a:endParaRPr lang="en-US"/>
        </a:p>
      </dgm:t>
    </dgm:pt>
    <dgm:pt modelId="{9C3F7B01-D90F-4044-8495-6DB2B8B7EE43}">
      <dgm:prSet/>
      <dgm:spPr/>
      <dgm:t>
        <a:bodyPr/>
        <a:lstStyle/>
        <a:p>
          <a:pPr rtl="0"/>
          <a:r>
            <a:rPr lang="en-US" dirty="0" smtClean="0"/>
            <a:t>Emerging Scholar 2.499- </a:t>
          </a:r>
          <a:endParaRPr lang="en-US" dirty="0"/>
        </a:p>
      </dgm:t>
    </dgm:pt>
    <dgm:pt modelId="{20CDDB1D-2863-4624-9112-A45554317FEE}" type="parTrans" cxnId="{445FA0C2-76E9-446F-B94F-1387CD14CE7B}">
      <dgm:prSet/>
      <dgm:spPr/>
      <dgm:t>
        <a:bodyPr/>
        <a:lstStyle/>
        <a:p>
          <a:endParaRPr lang="en-US"/>
        </a:p>
      </dgm:t>
    </dgm:pt>
    <dgm:pt modelId="{0D414778-9A12-45A9-8B30-532947A1CCC7}" type="sibTrans" cxnId="{445FA0C2-76E9-446F-B94F-1387CD14CE7B}">
      <dgm:prSet/>
      <dgm:spPr/>
      <dgm:t>
        <a:bodyPr/>
        <a:lstStyle/>
        <a:p>
          <a:endParaRPr lang="en-US"/>
        </a:p>
      </dgm:t>
    </dgm:pt>
    <dgm:pt modelId="{22AB43A4-4C56-40B3-A860-71411A783058}">
      <dgm:prSet/>
      <dgm:spPr/>
      <dgm:t>
        <a:bodyPr/>
        <a:lstStyle/>
        <a:p>
          <a:pPr rtl="0"/>
          <a:r>
            <a:rPr lang="en-US" dirty="0" smtClean="0"/>
            <a:t> WWW.BENNETT.EDU</a:t>
          </a:r>
          <a:endParaRPr lang="en-US" dirty="0"/>
        </a:p>
      </dgm:t>
    </dgm:pt>
    <dgm:pt modelId="{AF548EF4-6C84-4DC4-B290-28DD779541B0}" type="parTrans" cxnId="{121C0592-1BDB-4CB3-8473-49808CFF8059}">
      <dgm:prSet/>
      <dgm:spPr/>
      <dgm:t>
        <a:bodyPr/>
        <a:lstStyle/>
        <a:p>
          <a:endParaRPr lang="en-US"/>
        </a:p>
      </dgm:t>
    </dgm:pt>
    <dgm:pt modelId="{836D2552-BA23-4E93-B752-9EFC8B7A788D}" type="sibTrans" cxnId="{121C0592-1BDB-4CB3-8473-49808CFF8059}">
      <dgm:prSet/>
      <dgm:spPr/>
      <dgm:t>
        <a:bodyPr/>
        <a:lstStyle/>
        <a:p>
          <a:endParaRPr lang="en-US"/>
        </a:p>
      </dgm:t>
    </dgm:pt>
    <dgm:pt modelId="{79B76293-8BD8-4BCF-889A-689E4914D6F6}">
      <dgm:prSet/>
      <dgm:spPr/>
      <dgm:t>
        <a:bodyPr/>
        <a:lstStyle/>
        <a:p>
          <a:pPr rtl="0"/>
          <a:r>
            <a:rPr lang="en-US" dirty="0" smtClean="0"/>
            <a:t> Common Black App</a:t>
          </a:r>
          <a:endParaRPr lang="en-US" dirty="0"/>
        </a:p>
      </dgm:t>
    </dgm:pt>
    <dgm:pt modelId="{BF34A1AC-00E5-4D70-A8FE-F22648A4653B}" type="parTrans" cxnId="{E25D9D67-1320-466D-887B-D794901FC5A1}">
      <dgm:prSet/>
      <dgm:spPr/>
      <dgm:t>
        <a:bodyPr/>
        <a:lstStyle/>
        <a:p>
          <a:endParaRPr lang="en-US"/>
        </a:p>
      </dgm:t>
    </dgm:pt>
    <dgm:pt modelId="{4B1D1532-2FE2-4138-8B31-D7645747B8A1}" type="sibTrans" cxnId="{E25D9D67-1320-466D-887B-D794901FC5A1}">
      <dgm:prSet/>
      <dgm:spPr/>
      <dgm:t>
        <a:bodyPr/>
        <a:lstStyle/>
        <a:p>
          <a:endParaRPr lang="en-US"/>
        </a:p>
      </dgm:t>
    </dgm:pt>
    <dgm:pt modelId="{4B222468-0863-42C8-8323-315AB3937E10}">
      <dgm:prSet/>
      <dgm:spPr/>
      <dgm:t>
        <a:bodyPr/>
        <a:lstStyle/>
        <a:p>
          <a:pPr rtl="0"/>
          <a:r>
            <a:rPr lang="en-US" dirty="0" smtClean="0"/>
            <a:t>WAIVED APPLICATION</a:t>
          </a:r>
          <a:endParaRPr lang="en-US" dirty="0"/>
        </a:p>
      </dgm:t>
    </dgm:pt>
    <dgm:pt modelId="{FE2BAA9E-E0C9-4BFA-9864-0D22B3F70718}" type="parTrans" cxnId="{82138A26-262E-45EE-A7D6-D7EE5050DA9F}">
      <dgm:prSet/>
      <dgm:spPr/>
      <dgm:t>
        <a:bodyPr/>
        <a:lstStyle/>
        <a:p>
          <a:endParaRPr lang="en-US"/>
        </a:p>
      </dgm:t>
    </dgm:pt>
    <dgm:pt modelId="{EDCC1F60-352F-492D-BA34-B5328AAA9799}" type="sibTrans" cxnId="{82138A26-262E-45EE-A7D6-D7EE5050DA9F}">
      <dgm:prSet/>
      <dgm:spPr/>
      <dgm:t>
        <a:bodyPr/>
        <a:lstStyle/>
        <a:p>
          <a:endParaRPr lang="en-US"/>
        </a:p>
      </dgm:t>
    </dgm:pt>
    <dgm:pt modelId="{3F8BCAB7-D1D9-4948-99B6-F6028B1EF7E9}">
      <dgm:prSet/>
      <dgm:spPr/>
      <dgm:t>
        <a:bodyPr/>
        <a:lstStyle/>
        <a:p>
          <a:pPr rtl="0"/>
          <a:r>
            <a:rPr lang="en-US" dirty="0" smtClean="0"/>
            <a:t>Transcripts</a:t>
          </a:r>
          <a:endParaRPr lang="en-US" dirty="0"/>
        </a:p>
      </dgm:t>
    </dgm:pt>
    <dgm:pt modelId="{33269E26-C32B-4C7E-8876-C9F6A37CE517}" type="parTrans" cxnId="{4D9C9B90-EAEC-49F9-ABDA-33DA2A41202F}">
      <dgm:prSet/>
      <dgm:spPr/>
      <dgm:t>
        <a:bodyPr/>
        <a:lstStyle/>
        <a:p>
          <a:endParaRPr lang="en-US"/>
        </a:p>
      </dgm:t>
    </dgm:pt>
    <dgm:pt modelId="{E6F3D90D-9F54-4759-8E15-DD065715FF47}" type="sibTrans" cxnId="{4D9C9B90-EAEC-49F9-ABDA-33DA2A41202F}">
      <dgm:prSet/>
      <dgm:spPr/>
      <dgm:t>
        <a:bodyPr/>
        <a:lstStyle/>
        <a:p>
          <a:endParaRPr lang="en-US"/>
        </a:p>
      </dgm:t>
    </dgm:pt>
    <dgm:pt modelId="{1CBF9ADB-7E4F-4BE4-AFE4-3A32E81B95DB}">
      <dgm:prSet/>
      <dgm:spPr/>
      <dgm:t>
        <a:bodyPr/>
        <a:lstStyle/>
        <a:p>
          <a:pPr rtl="0"/>
          <a:r>
            <a:rPr lang="en-US" dirty="0" smtClean="0"/>
            <a:t>Test Scores- OPTIONAL</a:t>
          </a:r>
          <a:endParaRPr lang="en-US" dirty="0"/>
        </a:p>
      </dgm:t>
    </dgm:pt>
    <dgm:pt modelId="{36B12CBB-CDCB-4227-94B1-A14169BC4A1C}" type="parTrans" cxnId="{73B1D222-F5F5-4C3C-9907-41095471F3A2}">
      <dgm:prSet/>
      <dgm:spPr/>
      <dgm:t>
        <a:bodyPr/>
        <a:lstStyle/>
        <a:p>
          <a:endParaRPr lang="en-US"/>
        </a:p>
      </dgm:t>
    </dgm:pt>
    <dgm:pt modelId="{F48C470F-1DFC-489B-883B-DE25857FB82E}" type="sibTrans" cxnId="{73B1D222-F5F5-4C3C-9907-41095471F3A2}">
      <dgm:prSet/>
      <dgm:spPr/>
      <dgm:t>
        <a:bodyPr/>
        <a:lstStyle/>
        <a:p>
          <a:endParaRPr lang="en-US"/>
        </a:p>
      </dgm:t>
    </dgm:pt>
    <dgm:pt modelId="{347EF973-2B2C-41C7-A036-9BDDB61B29DC}">
      <dgm:prSet/>
      <dgm:spPr/>
      <dgm:t>
        <a:bodyPr/>
        <a:lstStyle/>
        <a:p>
          <a:pPr rtl="0"/>
          <a:r>
            <a:rPr lang="en-US" dirty="0" smtClean="0"/>
            <a:t>Transcript review</a:t>
          </a:r>
          <a:endParaRPr lang="en-US" dirty="0"/>
        </a:p>
      </dgm:t>
    </dgm:pt>
    <dgm:pt modelId="{0E6BD23F-6978-43EE-B321-D9E8CE033701}" type="parTrans" cxnId="{0760063A-499E-4E02-A8A2-77AB66D7A39A}">
      <dgm:prSet/>
      <dgm:spPr/>
      <dgm:t>
        <a:bodyPr/>
        <a:lstStyle/>
        <a:p>
          <a:endParaRPr lang="en-US"/>
        </a:p>
      </dgm:t>
    </dgm:pt>
    <dgm:pt modelId="{96692ED3-3F7A-4EFD-808C-0AF1881D2CDE}" type="sibTrans" cxnId="{0760063A-499E-4E02-A8A2-77AB66D7A39A}">
      <dgm:prSet/>
      <dgm:spPr/>
      <dgm:t>
        <a:bodyPr/>
        <a:lstStyle/>
        <a:p>
          <a:endParaRPr lang="en-US"/>
        </a:p>
      </dgm:t>
    </dgm:pt>
    <dgm:pt modelId="{D453EF4E-BFE1-4345-AFED-A59C5516B648}">
      <dgm:prSet/>
      <dgm:spPr/>
      <dgm:t>
        <a:bodyPr/>
        <a:lstStyle/>
        <a:p>
          <a:pPr rtl="0"/>
          <a:r>
            <a:rPr lang="en-US" dirty="0" smtClean="0"/>
            <a:t>Scholarship determination</a:t>
          </a:r>
          <a:endParaRPr lang="en-US" dirty="0"/>
        </a:p>
      </dgm:t>
    </dgm:pt>
    <dgm:pt modelId="{37F37E3D-47E4-4749-8F08-4605034434DD}" type="parTrans" cxnId="{155637F5-DB16-48F2-9AF6-F849033D013D}">
      <dgm:prSet/>
      <dgm:spPr/>
      <dgm:t>
        <a:bodyPr/>
        <a:lstStyle/>
        <a:p>
          <a:endParaRPr lang="en-US"/>
        </a:p>
      </dgm:t>
    </dgm:pt>
    <dgm:pt modelId="{17D5D3DF-46BA-4EA8-8634-DABFF746070E}" type="sibTrans" cxnId="{155637F5-DB16-48F2-9AF6-F849033D013D}">
      <dgm:prSet/>
      <dgm:spPr/>
      <dgm:t>
        <a:bodyPr/>
        <a:lstStyle/>
        <a:p>
          <a:endParaRPr lang="en-US"/>
        </a:p>
      </dgm:t>
    </dgm:pt>
    <dgm:pt modelId="{4C4FF817-5715-478D-9EB7-5BC28C786E08}" type="pres">
      <dgm:prSet presAssocID="{6E45565D-273E-4262-940A-8F24B1CF72EC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9CF05B9-0A83-4CF3-8C64-C4DF1D3C2D73}" type="pres">
      <dgm:prSet presAssocID="{79C60F11-179E-4647-BB03-D717666A2B33}" presName="compNode" presStyleCnt="0"/>
      <dgm:spPr/>
    </dgm:pt>
    <dgm:pt modelId="{57CBF123-53EA-43A9-92E8-FAAFFF70D075}" type="pres">
      <dgm:prSet presAssocID="{79C60F11-179E-4647-BB03-D717666A2B33}" presName="aNode" presStyleLbl="bgShp" presStyleIdx="0" presStyleCnt="4" custLinFactX="-23317" custLinFactNeighborX="-100000" custLinFactNeighborY="69145"/>
      <dgm:spPr/>
      <dgm:t>
        <a:bodyPr/>
        <a:lstStyle/>
        <a:p>
          <a:endParaRPr lang="en-US"/>
        </a:p>
      </dgm:t>
    </dgm:pt>
    <dgm:pt modelId="{81B5F993-71E4-4804-8117-4A24FD0A09AD}" type="pres">
      <dgm:prSet presAssocID="{79C60F11-179E-4647-BB03-D717666A2B33}" presName="textNode" presStyleLbl="bgShp" presStyleIdx="0" presStyleCnt="4"/>
      <dgm:spPr/>
      <dgm:t>
        <a:bodyPr/>
        <a:lstStyle/>
        <a:p>
          <a:endParaRPr lang="en-US"/>
        </a:p>
      </dgm:t>
    </dgm:pt>
    <dgm:pt modelId="{42E1D2E5-5BCD-4BC5-9305-8378364BA65F}" type="pres">
      <dgm:prSet presAssocID="{79C60F11-179E-4647-BB03-D717666A2B33}" presName="compChildNode" presStyleCnt="0"/>
      <dgm:spPr/>
    </dgm:pt>
    <dgm:pt modelId="{6D8C15DF-70E1-4E01-8CFC-0C54D15FD418}" type="pres">
      <dgm:prSet presAssocID="{79C60F11-179E-4647-BB03-D717666A2B33}" presName="theInnerList" presStyleCnt="0"/>
      <dgm:spPr/>
    </dgm:pt>
    <dgm:pt modelId="{61EEC0B2-E7E2-4938-AC43-249D68CFA3B2}" type="pres">
      <dgm:prSet presAssocID="{22AB43A4-4C56-40B3-A860-71411A783058}" presName="child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69BFC0-3EF7-4FD7-9F85-6A74A46F7403}" type="pres">
      <dgm:prSet presAssocID="{22AB43A4-4C56-40B3-A860-71411A783058}" presName="aSpace2" presStyleCnt="0"/>
      <dgm:spPr/>
    </dgm:pt>
    <dgm:pt modelId="{71C8A4A8-352E-4FCB-AEE6-D873581C1F29}" type="pres">
      <dgm:prSet presAssocID="{79B76293-8BD8-4BCF-889A-689E4914D6F6}" presName="child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E8E9D9-D1E4-44C3-9C29-67C102146CCD}" type="pres">
      <dgm:prSet presAssocID="{79C60F11-179E-4647-BB03-D717666A2B33}" presName="aSpace" presStyleCnt="0"/>
      <dgm:spPr/>
    </dgm:pt>
    <dgm:pt modelId="{D4C0011E-F3EC-45FF-8AA2-8EF5A58FE268}" type="pres">
      <dgm:prSet presAssocID="{F60836BD-3805-4149-8817-74FD7E6C66FD}" presName="compNode" presStyleCnt="0"/>
      <dgm:spPr/>
    </dgm:pt>
    <dgm:pt modelId="{2B856E6D-EAEC-4838-8804-E005C298A709}" type="pres">
      <dgm:prSet presAssocID="{F60836BD-3805-4149-8817-74FD7E6C66FD}" presName="aNode" presStyleLbl="bgShp" presStyleIdx="1" presStyleCnt="4"/>
      <dgm:spPr/>
      <dgm:t>
        <a:bodyPr/>
        <a:lstStyle/>
        <a:p>
          <a:endParaRPr lang="en-US"/>
        </a:p>
      </dgm:t>
    </dgm:pt>
    <dgm:pt modelId="{81775EB6-7B7F-4249-A7E6-B2E24E4E8C82}" type="pres">
      <dgm:prSet presAssocID="{F60836BD-3805-4149-8817-74FD7E6C66FD}" presName="textNode" presStyleLbl="bgShp" presStyleIdx="1" presStyleCnt="4"/>
      <dgm:spPr/>
      <dgm:t>
        <a:bodyPr/>
        <a:lstStyle/>
        <a:p>
          <a:endParaRPr lang="en-US"/>
        </a:p>
      </dgm:t>
    </dgm:pt>
    <dgm:pt modelId="{76954DDA-187B-472D-86DE-748B0C64B621}" type="pres">
      <dgm:prSet presAssocID="{F60836BD-3805-4149-8817-74FD7E6C66FD}" presName="compChildNode" presStyleCnt="0"/>
      <dgm:spPr/>
    </dgm:pt>
    <dgm:pt modelId="{95806B28-B907-48B7-9E99-DA0A4BF88BA8}" type="pres">
      <dgm:prSet presAssocID="{F60836BD-3805-4149-8817-74FD7E6C66FD}" presName="theInnerList" presStyleCnt="0"/>
      <dgm:spPr/>
    </dgm:pt>
    <dgm:pt modelId="{310F1CE6-1A2C-4680-959B-866079FFD379}" type="pres">
      <dgm:prSet presAssocID="{3F8BCAB7-D1D9-4948-99B6-F6028B1EF7E9}" presName="child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EE862A-E42B-4B86-A516-06EEDA9DA625}" type="pres">
      <dgm:prSet presAssocID="{3F8BCAB7-D1D9-4948-99B6-F6028B1EF7E9}" presName="aSpace2" presStyleCnt="0"/>
      <dgm:spPr/>
    </dgm:pt>
    <dgm:pt modelId="{700809ED-70DC-411F-8CCE-DA638FA50560}" type="pres">
      <dgm:prSet presAssocID="{1CBF9ADB-7E4F-4BE4-AFE4-3A32E81B95DB}" presName="child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E136EF-B7FB-403F-9EDA-56ED94698006}" type="pres">
      <dgm:prSet presAssocID="{F60836BD-3805-4149-8817-74FD7E6C66FD}" presName="aSpace" presStyleCnt="0"/>
      <dgm:spPr/>
    </dgm:pt>
    <dgm:pt modelId="{C2820641-77DE-4D02-846A-6A6A626D4FFF}" type="pres">
      <dgm:prSet presAssocID="{FE3CAFB1-83E3-4DD5-9140-B267D99CCC4A}" presName="compNode" presStyleCnt="0"/>
      <dgm:spPr/>
    </dgm:pt>
    <dgm:pt modelId="{550BF8BD-C153-444B-9E3D-0B7D809A66E0}" type="pres">
      <dgm:prSet presAssocID="{FE3CAFB1-83E3-4DD5-9140-B267D99CCC4A}" presName="aNode" presStyleLbl="bgShp" presStyleIdx="2" presStyleCnt="4"/>
      <dgm:spPr/>
      <dgm:t>
        <a:bodyPr/>
        <a:lstStyle/>
        <a:p>
          <a:endParaRPr lang="en-US"/>
        </a:p>
      </dgm:t>
    </dgm:pt>
    <dgm:pt modelId="{1AC13A06-B60A-43CC-9A7B-AD1B02B0D25D}" type="pres">
      <dgm:prSet presAssocID="{FE3CAFB1-83E3-4DD5-9140-B267D99CCC4A}" presName="textNode" presStyleLbl="bgShp" presStyleIdx="2" presStyleCnt="4"/>
      <dgm:spPr/>
      <dgm:t>
        <a:bodyPr/>
        <a:lstStyle/>
        <a:p>
          <a:endParaRPr lang="en-US"/>
        </a:p>
      </dgm:t>
    </dgm:pt>
    <dgm:pt modelId="{38D94802-847E-40B1-9E7C-5F77081B1C73}" type="pres">
      <dgm:prSet presAssocID="{FE3CAFB1-83E3-4DD5-9140-B267D99CCC4A}" presName="compChildNode" presStyleCnt="0"/>
      <dgm:spPr/>
    </dgm:pt>
    <dgm:pt modelId="{68DC47F9-55EA-4828-AD24-E2F445E0F0CF}" type="pres">
      <dgm:prSet presAssocID="{FE3CAFB1-83E3-4DD5-9140-B267D99CCC4A}" presName="theInnerList" presStyleCnt="0"/>
      <dgm:spPr/>
    </dgm:pt>
    <dgm:pt modelId="{AF604F0D-1C44-4C25-83F7-F1AED4D2439B}" type="pres">
      <dgm:prSet presAssocID="{347EF973-2B2C-41C7-A036-9BDDB61B29DC}" presName="child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6017DF-BCEC-47C6-8355-5870779A8D07}" type="pres">
      <dgm:prSet presAssocID="{347EF973-2B2C-41C7-A036-9BDDB61B29DC}" presName="aSpace2" presStyleCnt="0"/>
      <dgm:spPr/>
    </dgm:pt>
    <dgm:pt modelId="{EB9E845B-B51F-4AA9-968C-1C454E45C73B}" type="pres">
      <dgm:prSet presAssocID="{D453EF4E-BFE1-4345-AFED-A59C5516B648}" presName="child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AF5439-ACCE-493B-B459-69C4B9C96CEB}" type="pres">
      <dgm:prSet presAssocID="{FE3CAFB1-83E3-4DD5-9140-B267D99CCC4A}" presName="aSpace" presStyleCnt="0"/>
      <dgm:spPr/>
    </dgm:pt>
    <dgm:pt modelId="{36AD375A-5C7A-4BEC-9621-6F2155764319}" type="pres">
      <dgm:prSet presAssocID="{9409F490-EC69-47BB-9DC6-6C246FC957DB}" presName="compNode" presStyleCnt="0"/>
      <dgm:spPr/>
    </dgm:pt>
    <dgm:pt modelId="{2981A50D-7F04-44C2-A41B-4E7DE7E04373}" type="pres">
      <dgm:prSet presAssocID="{9409F490-EC69-47BB-9DC6-6C246FC957DB}" presName="aNode" presStyleLbl="bgShp" presStyleIdx="3" presStyleCnt="4"/>
      <dgm:spPr/>
      <dgm:t>
        <a:bodyPr/>
        <a:lstStyle/>
        <a:p>
          <a:endParaRPr lang="en-US"/>
        </a:p>
      </dgm:t>
    </dgm:pt>
    <dgm:pt modelId="{B592A6F8-8667-4081-BD54-347346B8618E}" type="pres">
      <dgm:prSet presAssocID="{9409F490-EC69-47BB-9DC6-6C246FC957DB}" presName="textNode" presStyleLbl="bgShp" presStyleIdx="3" presStyleCnt="4"/>
      <dgm:spPr/>
      <dgm:t>
        <a:bodyPr/>
        <a:lstStyle/>
        <a:p>
          <a:endParaRPr lang="en-US"/>
        </a:p>
      </dgm:t>
    </dgm:pt>
    <dgm:pt modelId="{B79A353F-FCD4-48F1-AD01-CD0AC3FD94E6}" type="pres">
      <dgm:prSet presAssocID="{9409F490-EC69-47BB-9DC6-6C246FC957DB}" presName="compChildNode" presStyleCnt="0"/>
      <dgm:spPr/>
    </dgm:pt>
    <dgm:pt modelId="{DD32B2F6-C751-4FD6-996C-09D417F4E7A6}" type="pres">
      <dgm:prSet presAssocID="{9409F490-EC69-47BB-9DC6-6C246FC957DB}" presName="theInnerList" presStyleCnt="0"/>
      <dgm:spPr/>
    </dgm:pt>
    <dgm:pt modelId="{2C0D271B-4669-4619-BC6A-BA87D29E7C01}" type="pres">
      <dgm:prSet presAssocID="{0E3B4AF4-2440-4DBC-B96B-43BA99DF23CF}" presName="child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25060A-6ACD-4490-8877-38930CF5E0BB}" type="pres">
      <dgm:prSet presAssocID="{0E3B4AF4-2440-4DBC-B96B-43BA99DF23CF}" presName="aSpace2" presStyleCnt="0"/>
      <dgm:spPr/>
    </dgm:pt>
    <dgm:pt modelId="{E713EF6E-FF7E-49B3-9F94-DBD51B8BBE9D}" type="pres">
      <dgm:prSet presAssocID="{9C3F7B01-D90F-4044-8495-6DB2B8B7EE43}" presName="child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AD15D9B-1A57-4388-AA32-9123369D5F44}" type="presOf" srcId="{1CBF9ADB-7E4F-4BE4-AFE4-3A32E81B95DB}" destId="{700809ED-70DC-411F-8CCE-DA638FA50560}" srcOrd="0" destOrd="0" presId="urn:microsoft.com/office/officeart/2005/8/layout/lProcess2"/>
    <dgm:cxn modelId="{50179520-E77D-47FC-9A3E-C9567C2BB805}" type="presOf" srcId="{F60836BD-3805-4149-8817-74FD7E6C66FD}" destId="{2B856E6D-EAEC-4838-8804-E005C298A709}" srcOrd="0" destOrd="0" presId="urn:microsoft.com/office/officeart/2005/8/layout/lProcess2"/>
    <dgm:cxn modelId="{B3D16DD5-DF07-49A4-8579-8F2C443B1255}" type="presOf" srcId="{22AB43A4-4C56-40B3-A860-71411A783058}" destId="{61EEC0B2-E7E2-4938-AC43-249D68CFA3B2}" srcOrd="0" destOrd="0" presId="urn:microsoft.com/office/officeart/2005/8/layout/lProcess2"/>
    <dgm:cxn modelId="{73B1D222-F5F5-4C3C-9907-41095471F3A2}" srcId="{F60836BD-3805-4149-8817-74FD7E6C66FD}" destId="{1CBF9ADB-7E4F-4BE4-AFE4-3A32E81B95DB}" srcOrd="1" destOrd="0" parTransId="{36B12CBB-CDCB-4227-94B1-A14169BC4A1C}" sibTransId="{F48C470F-1DFC-489B-883B-DE25857FB82E}"/>
    <dgm:cxn modelId="{E25D9D67-1320-466D-887B-D794901FC5A1}" srcId="{79C60F11-179E-4647-BB03-D717666A2B33}" destId="{79B76293-8BD8-4BCF-889A-689E4914D6F6}" srcOrd="1" destOrd="0" parTransId="{BF34A1AC-00E5-4D70-A8FE-F22648A4653B}" sibTransId="{4B1D1532-2FE2-4138-8B31-D7645747B8A1}"/>
    <dgm:cxn modelId="{82138A26-262E-45EE-A7D6-D7EE5050DA9F}" srcId="{22AB43A4-4C56-40B3-A860-71411A783058}" destId="{4B222468-0863-42C8-8323-315AB3937E10}" srcOrd="0" destOrd="0" parTransId="{FE2BAA9E-E0C9-4BFA-9864-0D22B3F70718}" sibTransId="{EDCC1F60-352F-492D-BA34-B5328AAA9799}"/>
    <dgm:cxn modelId="{83DF45D0-5D22-40CA-85ED-5EC751B012B1}" type="presOf" srcId="{FE3CAFB1-83E3-4DD5-9140-B267D99CCC4A}" destId="{550BF8BD-C153-444B-9E3D-0B7D809A66E0}" srcOrd="0" destOrd="0" presId="urn:microsoft.com/office/officeart/2005/8/layout/lProcess2"/>
    <dgm:cxn modelId="{445FA0C2-76E9-446F-B94F-1387CD14CE7B}" srcId="{9409F490-EC69-47BB-9DC6-6C246FC957DB}" destId="{9C3F7B01-D90F-4044-8495-6DB2B8B7EE43}" srcOrd="1" destOrd="0" parTransId="{20CDDB1D-2863-4624-9112-A45554317FEE}" sibTransId="{0D414778-9A12-45A9-8B30-532947A1CCC7}"/>
    <dgm:cxn modelId="{8F75D7E5-FB61-48D4-AB70-62AC39260EAD}" srcId="{9409F490-EC69-47BB-9DC6-6C246FC957DB}" destId="{0E3B4AF4-2440-4DBC-B96B-43BA99DF23CF}" srcOrd="0" destOrd="0" parTransId="{9F2979B0-D254-4CAF-8CC2-7AE2536EF993}" sibTransId="{15BF9977-28EC-4795-825A-7C0B9645386F}"/>
    <dgm:cxn modelId="{0760063A-499E-4E02-A8A2-77AB66D7A39A}" srcId="{FE3CAFB1-83E3-4DD5-9140-B267D99CCC4A}" destId="{347EF973-2B2C-41C7-A036-9BDDB61B29DC}" srcOrd="0" destOrd="0" parTransId="{0E6BD23F-6978-43EE-B321-D9E8CE033701}" sibTransId="{96692ED3-3F7A-4EFD-808C-0AF1881D2CDE}"/>
    <dgm:cxn modelId="{14ED7549-5EFF-4642-895C-5A46DCACB179}" type="presOf" srcId="{9409F490-EC69-47BB-9DC6-6C246FC957DB}" destId="{B592A6F8-8667-4081-BD54-347346B8618E}" srcOrd="1" destOrd="0" presId="urn:microsoft.com/office/officeart/2005/8/layout/lProcess2"/>
    <dgm:cxn modelId="{4D9C9B90-EAEC-49F9-ABDA-33DA2A41202F}" srcId="{F60836BD-3805-4149-8817-74FD7E6C66FD}" destId="{3F8BCAB7-D1D9-4948-99B6-F6028B1EF7E9}" srcOrd="0" destOrd="0" parTransId="{33269E26-C32B-4C7E-8876-C9F6A37CE517}" sibTransId="{E6F3D90D-9F54-4759-8E15-DD065715FF47}"/>
    <dgm:cxn modelId="{CE2DA446-282B-4A54-B74C-EA3090F5A34F}" type="presOf" srcId="{9409F490-EC69-47BB-9DC6-6C246FC957DB}" destId="{2981A50D-7F04-44C2-A41B-4E7DE7E04373}" srcOrd="0" destOrd="0" presId="urn:microsoft.com/office/officeart/2005/8/layout/lProcess2"/>
    <dgm:cxn modelId="{98B85A95-FAD1-407E-849B-A20C41758254}" type="presOf" srcId="{FE3CAFB1-83E3-4DD5-9140-B267D99CCC4A}" destId="{1AC13A06-B60A-43CC-9A7B-AD1B02B0D25D}" srcOrd="1" destOrd="0" presId="urn:microsoft.com/office/officeart/2005/8/layout/lProcess2"/>
    <dgm:cxn modelId="{155637F5-DB16-48F2-9AF6-F849033D013D}" srcId="{FE3CAFB1-83E3-4DD5-9140-B267D99CCC4A}" destId="{D453EF4E-BFE1-4345-AFED-A59C5516B648}" srcOrd="1" destOrd="0" parTransId="{37F37E3D-47E4-4749-8F08-4605034434DD}" sibTransId="{17D5D3DF-46BA-4EA8-8634-DABFF746070E}"/>
    <dgm:cxn modelId="{FDFFD979-29F2-4468-8753-CD67DDBADC66}" srcId="{6E45565D-273E-4262-940A-8F24B1CF72EC}" destId="{F60836BD-3805-4149-8817-74FD7E6C66FD}" srcOrd="1" destOrd="0" parTransId="{CE3FC44E-782B-4517-B2CF-4165BE1257CC}" sibTransId="{CD10C397-5CBF-45CB-AE5D-0BFA087C034B}"/>
    <dgm:cxn modelId="{EF5DD564-39D8-4CA3-8A22-666BE35F3C1E}" type="presOf" srcId="{6E45565D-273E-4262-940A-8F24B1CF72EC}" destId="{4C4FF817-5715-478D-9EB7-5BC28C786E08}" srcOrd="0" destOrd="0" presId="urn:microsoft.com/office/officeart/2005/8/layout/lProcess2"/>
    <dgm:cxn modelId="{DC7A53AE-08D3-4942-B084-F824B3E368FB}" type="presOf" srcId="{347EF973-2B2C-41C7-A036-9BDDB61B29DC}" destId="{AF604F0D-1C44-4C25-83F7-F1AED4D2439B}" srcOrd="0" destOrd="0" presId="urn:microsoft.com/office/officeart/2005/8/layout/lProcess2"/>
    <dgm:cxn modelId="{04D72D00-3B9C-4ECB-8ED7-BB45A8C35DDA}" srcId="{6E45565D-273E-4262-940A-8F24B1CF72EC}" destId="{79C60F11-179E-4647-BB03-D717666A2B33}" srcOrd="0" destOrd="0" parTransId="{797C8410-E420-4BC3-BC24-10E5C5288EB4}" sibTransId="{258DC1CB-4877-47A8-9DA8-BD0AAFB4EECA}"/>
    <dgm:cxn modelId="{9598620A-091A-43C6-B465-0367103400B4}" type="presOf" srcId="{79B76293-8BD8-4BCF-889A-689E4914D6F6}" destId="{71C8A4A8-352E-4FCB-AEE6-D873581C1F29}" srcOrd="0" destOrd="0" presId="urn:microsoft.com/office/officeart/2005/8/layout/lProcess2"/>
    <dgm:cxn modelId="{815D17F1-5364-4943-91BA-7C889AE70D93}" type="presOf" srcId="{9C3F7B01-D90F-4044-8495-6DB2B8B7EE43}" destId="{E713EF6E-FF7E-49B3-9F94-DBD51B8BBE9D}" srcOrd="0" destOrd="0" presId="urn:microsoft.com/office/officeart/2005/8/layout/lProcess2"/>
    <dgm:cxn modelId="{5C1F80C3-C1DC-4186-8E6E-294E4BF666D0}" type="presOf" srcId="{D453EF4E-BFE1-4345-AFED-A59C5516B648}" destId="{EB9E845B-B51F-4AA9-968C-1C454E45C73B}" srcOrd="0" destOrd="0" presId="urn:microsoft.com/office/officeart/2005/8/layout/lProcess2"/>
    <dgm:cxn modelId="{506114E3-C41F-4601-AA58-961936C24E02}" type="presOf" srcId="{4B222468-0863-42C8-8323-315AB3937E10}" destId="{61EEC0B2-E7E2-4938-AC43-249D68CFA3B2}" srcOrd="0" destOrd="1" presId="urn:microsoft.com/office/officeart/2005/8/layout/lProcess2"/>
    <dgm:cxn modelId="{D94B24FA-5EB7-4FF7-9FA0-68802832CE98}" type="presOf" srcId="{F60836BD-3805-4149-8817-74FD7E6C66FD}" destId="{81775EB6-7B7F-4249-A7E6-B2E24E4E8C82}" srcOrd="1" destOrd="0" presId="urn:microsoft.com/office/officeart/2005/8/layout/lProcess2"/>
    <dgm:cxn modelId="{ABF86C0E-533C-41D5-8198-E71ED40A504A}" srcId="{6E45565D-273E-4262-940A-8F24B1CF72EC}" destId="{9409F490-EC69-47BB-9DC6-6C246FC957DB}" srcOrd="3" destOrd="0" parTransId="{45D5EFD3-F7DD-44F3-85EE-0DD287156414}" sibTransId="{B6A4E8F0-C7F5-4BBE-9E2C-CE2BBC004B85}"/>
    <dgm:cxn modelId="{C917BEBC-299C-4A14-9A87-0E68B298091A}" type="presOf" srcId="{3F8BCAB7-D1D9-4948-99B6-F6028B1EF7E9}" destId="{310F1CE6-1A2C-4680-959B-866079FFD379}" srcOrd="0" destOrd="0" presId="urn:microsoft.com/office/officeart/2005/8/layout/lProcess2"/>
    <dgm:cxn modelId="{3D650038-CD05-4C27-883C-D4368C261D9B}" type="presOf" srcId="{79C60F11-179E-4647-BB03-D717666A2B33}" destId="{57CBF123-53EA-43A9-92E8-FAAFFF70D075}" srcOrd="0" destOrd="0" presId="urn:microsoft.com/office/officeart/2005/8/layout/lProcess2"/>
    <dgm:cxn modelId="{341E5ABD-08E0-4B41-9575-9B9633FF5C75}" type="presOf" srcId="{79C60F11-179E-4647-BB03-D717666A2B33}" destId="{81B5F993-71E4-4804-8117-4A24FD0A09AD}" srcOrd="1" destOrd="0" presId="urn:microsoft.com/office/officeart/2005/8/layout/lProcess2"/>
    <dgm:cxn modelId="{94938015-0471-4F02-B037-3AF8B9C1A795}" type="presOf" srcId="{0E3B4AF4-2440-4DBC-B96B-43BA99DF23CF}" destId="{2C0D271B-4669-4619-BC6A-BA87D29E7C01}" srcOrd="0" destOrd="0" presId="urn:microsoft.com/office/officeart/2005/8/layout/lProcess2"/>
    <dgm:cxn modelId="{121C0592-1BDB-4CB3-8473-49808CFF8059}" srcId="{79C60F11-179E-4647-BB03-D717666A2B33}" destId="{22AB43A4-4C56-40B3-A860-71411A783058}" srcOrd="0" destOrd="0" parTransId="{AF548EF4-6C84-4DC4-B290-28DD779541B0}" sibTransId="{836D2552-BA23-4E93-B752-9EFC8B7A788D}"/>
    <dgm:cxn modelId="{C75FD48F-E128-4D01-8DD6-FF405F68BD34}" srcId="{6E45565D-273E-4262-940A-8F24B1CF72EC}" destId="{FE3CAFB1-83E3-4DD5-9140-B267D99CCC4A}" srcOrd="2" destOrd="0" parTransId="{5CE254B5-4C3C-4A3B-AF46-2B55DF539CDD}" sibTransId="{E8D2A121-CEE2-4696-966E-D69F12C029A5}"/>
    <dgm:cxn modelId="{38B226C1-2280-492E-A696-F5FD9791A823}" type="presParOf" srcId="{4C4FF817-5715-478D-9EB7-5BC28C786E08}" destId="{D9CF05B9-0A83-4CF3-8C64-C4DF1D3C2D73}" srcOrd="0" destOrd="0" presId="urn:microsoft.com/office/officeart/2005/8/layout/lProcess2"/>
    <dgm:cxn modelId="{31DBCC56-F074-42AD-BD71-C28DF6C46CDA}" type="presParOf" srcId="{D9CF05B9-0A83-4CF3-8C64-C4DF1D3C2D73}" destId="{57CBF123-53EA-43A9-92E8-FAAFFF70D075}" srcOrd="0" destOrd="0" presId="urn:microsoft.com/office/officeart/2005/8/layout/lProcess2"/>
    <dgm:cxn modelId="{485DC157-7BBD-48A6-8015-6646185C3F0C}" type="presParOf" srcId="{D9CF05B9-0A83-4CF3-8C64-C4DF1D3C2D73}" destId="{81B5F993-71E4-4804-8117-4A24FD0A09AD}" srcOrd="1" destOrd="0" presId="urn:microsoft.com/office/officeart/2005/8/layout/lProcess2"/>
    <dgm:cxn modelId="{D3E569C9-E65D-4105-9B86-01F120CAE322}" type="presParOf" srcId="{D9CF05B9-0A83-4CF3-8C64-C4DF1D3C2D73}" destId="{42E1D2E5-5BCD-4BC5-9305-8378364BA65F}" srcOrd="2" destOrd="0" presId="urn:microsoft.com/office/officeart/2005/8/layout/lProcess2"/>
    <dgm:cxn modelId="{E39FD337-F249-4B6C-B099-160861CB36F2}" type="presParOf" srcId="{42E1D2E5-5BCD-4BC5-9305-8378364BA65F}" destId="{6D8C15DF-70E1-4E01-8CFC-0C54D15FD418}" srcOrd="0" destOrd="0" presId="urn:microsoft.com/office/officeart/2005/8/layout/lProcess2"/>
    <dgm:cxn modelId="{69E884D7-AA33-41E7-9553-301EEDCC2100}" type="presParOf" srcId="{6D8C15DF-70E1-4E01-8CFC-0C54D15FD418}" destId="{61EEC0B2-E7E2-4938-AC43-249D68CFA3B2}" srcOrd="0" destOrd="0" presId="urn:microsoft.com/office/officeart/2005/8/layout/lProcess2"/>
    <dgm:cxn modelId="{446F888C-E0B4-41A4-BAE3-CC81BD354487}" type="presParOf" srcId="{6D8C15DF-70E1-4E01-8CFC-0C54D15FD418}" destId="{2269BFC0-3EF7-4FD7-9F85-6A74A46F7403}" srcOrd="1" destOrd="0" presId="urn:microsoft.com/office/officeart/2005/8/layout/lProcess2"/>
    <dgm:cxn modelId="{641097EB-E911-4FE4-A34F-7AEB111274A0}" type="presParOf" srcId="{6D8C15DF-70E1-4E01-8CFC-0C54D15FD418}" destId="{71C8A4A8-352E-4FCB-AEE6-D873581C1F29}" srcOrd="2" destOrd="0" presId="urn:microsoft.com/office/officeart/2005/8/layout/lProcess2"/>
    <dgm:cxn modelId="{428CF2E1-C588-4397-8951-ECB08E78589A}" type="presParOf" srcId="{4C4FF817-5715-478D-9EB7-5BC28C786E08}" destId="{E6E8E9D9-D1E4-44C3-9C29-67C102146CCD}" srcOrd="1" destOrd="0" presId="urn:microsoft.com/office/officeart/2005/8/layout/lProcess2"/>
    <dgm:cxn modelId="{C7D31246-769D-401A-91C7-64EEF836B941}" type="presParOf" srcId="{4C4FF817-5715-478D-9EB7-5BC28C786E08}" destId="{D4C0011E-F3EC-45FF-8AA2-8EF5A58FE268}" srcOrd="2" destOrd="0" presId="urn:microsoft.com/office/officeart/2005/8/layout/lProcess2"/>
    <dgm:cxn modelId="{AADBF989-D27B-4D44-A84D-7CA87787EF19}" type="presParOf" srcId="{D4C0011E-F3EC-45FF-8AA2-8EF5A58FE268}" destId="{2B856E6D-EAEC-4838-8804-E005C298A709}" srcOrd="0" destOrd="0" presId="urn:microsoft.com/office/officeart/2005/8/layout/lProcess2"/>
    <dgm:cxn modelId="{F1242949-74FD-48E6-AB01-06DEFD1743F0}" type="presParOf" srcId="{D4C0011E-F3EC-45FF-8AA2-8EF5A58FE268}" destId="{81775EB6-7B7F-4249-A7E6-B2E24E4E8C82}" srcOrd="1" destOrd="0" presId="urn:microsoft.com/office/officeart/2005/8/layout/lProcess2"/>
    <dgm:cxn modelId="{27751E0C-DCD9-4672-AE7D-5135ED076F66}" type="presParOf" srcId="{D4C0011E-F3EC-45FF-8AA2-8EF5A58FE268}" destId="{76954DDA-187B-472D-86DE-748B0C64B621}" srcOrd="2" destOrd="0" presId="urn:microsoft.com/office/officeart/2005/8/layout/lProcess2"/>
    <dgm:cxn modelId="{B91CA736-2F0F-4F11-A280-AACA63447D6A}" type="presParOf" srcId="{76954DDA-187B-472D-86DE-748B0C64B621}" destId="{95806B28-B907-48B7-9E99-DA0A4BF88BA8}" srcOrd="0" destOrd="0" presId="urn:microsoft.com/office/officeart/2005/8/layout/lProcess2"/>
    <dgm:cxn modelId="{D5979A53-C87D-49B2-B444-214FF74253B8}" type="presParOf" srcId="{95806B28-B907-48B7-9E99-DA0A4BF88BA8}" destId="{310F1CE6-1A2C-4680-959B-866079FFD379}" srcOrd="0" destOrd="0" presId="urn:microsoft.com/office/officeart/2005/8/layout/lProcess2"/>
    <dgm:cxn modelId="{6267962E-E674-458B-92F6-B65304E2D578}" type="presParOf" srcId="{95806B28-B907-48B7-9E99-DA0A4BF88BA8}" destId="{B5EE862A-E42B-4B86-A516-06EEDA9DA625}" srcOrd="1" destOrd="0" presId="urn:microsoft.com/office/officeart/2005/8/layout/lProcess2"/>
    <dgm:cxn modelId="{6647935B-218E-4779-A04D-E7B09D359ED9}" type="presParOf" srcId="{95806B28-B907-48B7-9E99-DA0A4BF88BA8}" destId="{700809ED-70DC-411F-8CCE-DA638FA50560}" srcOrd="2" destOrd="0" presId="urn:microsoft.com/office/officeart/2005/8/layout/lProcess2"/>
    <dgm:cxn modelId="{56EC5F3C-50A4-4D71-B130-3DD3915F0A48}" type="presParOf" srcId="{4C4FF817-5715-478D-9EB7-5BC28C786E08}" destId="{C9E136EF-B7FB-403F-9EDA-56ED94698006}" srcOrd="3" destOrd="0" presId="urn:microsoft.com/office/officeart/2005/8/layout/lProcess2"/>
    <dgm:cxn modelId="{CC5835E4-15CB-40F1-BFC4-A564F4126D25}" type="presParOf" srcId="{4C4FF817-5715-478D-9EB7-5BC28C786E08}" destId="{C2820641-77DE-4D02-846A-6A6A626D4FFF}" srcOrd="4" destOrd="0" presId="urn:microsoft.com/office/officeart/2005/8/layout/lProcess2"/>
    <dgm:cxn modelId="{F9BB0EEA-9A16-4E6F-88E7-7DBF37F63827}" type="presParOf" srcId="{C2820641-77DE-4D02-846A-6A6A626D4FFF}" destId="{550BF8BD-C153-444B-9E3D-0B7D809A66E0}" srcOrd="0" destOrd="0" presId="urn:microsoft.com/office/officeart/2005/8/layout/lProcess2"/>
    <dgm:cxn modelId="{77FF65C2-2A0F-4A75-A669-E94F5E6013B2}" type="presParOf" srcId="{C2820641-77DE-4D02-846A-6A6A626D4FFF}" destId="{1AC13A06-B60A-43CC-9A7B-AD1B02B0D25D}" srcOrd="1" destOrd="0" presId="urn:microsoft.com/office/officeart/2005/8/layout/lProcess2"/>
    <dgm:cxn modelId="{000AA9AB-1718-4F14-A948-E825A6EF8AD4}" type="presParOf" srcId="{C2820641-77DE-4D02-846A-6A6A626D4FFF}" destId="{38D94802-847E-40B1-9E7C-5F77081B1C73}" srcOrd="2" destOrd="0" presId="urn:microsoft.com/office/officeart/2005/8/layout/lProcess2"/>
    <dgm:cxn modelId="{CC434E7D-5D9A-47FC-B812-5823BB838F4D}" type="presParOf" srcId="{38D94802-847E-40B1-9E7C-5F77081B1C73}" destId="{68DC47F9-55EA-4828-AD24-E2F445E0F0CF}" srcOrd="0" destOrd="0" presId="urn:microsoft.com/office/officeart/2005/8/layout/lProcess2"/>
    <dgm:cxn modelId="{2DC1A756-7910-4D65-B9E3-A41C58253411}" type="presParOf" srcId="{68DC47F9-55EA-4828-AD24-E2F445E0F0CF}" destId="{AF604F0D-1C44-4C25-83F7-F1AED4D2439B}" srcOrd="0" destOrd="0" presId="urn:microsoft.com/office/officeart/2005/8/layout/lProcess2"/>
    <dgm:cxn modelId="{C527A51E-B585-425D-81E6-9E2E35DF3429}" type="presParOf" srcId="{68DC47F9-55EA-4828-AD24-E2F445E0F0CF}" destId="{886017DF-BCEC-47C6-8355-5870779A8D07}" srcOrd="1" destOrd="0" presId="urn:microsoft.com/office/officeart/2005/8/layout/lProcess2"/>
    <dgm:cxn modelId="{A772FABC-9482-41EA-B614-A36D33595256}" type="presParOf" srcId="{68DC47F9-55EA-4828-AD24-E2F445E0F0CF}" destId="{EB9E845B-B51F-4AA9-968C-1C454E45C73B}" srcOrd="2" destOrd="0" presId="urn:microsoft.com/office/officeart/2005/8/layout/lProcess2"/>
    <dgm:cxn modelId="{33D8F4D2-37E2-4ED8-BEE4-E60271974DBF}" type="presParOf" srcId="{4C4FF817-5715-478D-9EB7-5BC28C786E08}" destId="{CAAF5439-ACCE-493B-B459-69C4B9C96CEB}" srcOrd="5" destOrd="0" presId="urn:microsoft.com/office/officeart/2005/8/layout/lProcess2"/>
    <dgm:cxn modelId="{D3285140-DB89-4021-BF13-EB7947AB1E4C}" type="presParOf" srcId="{4C4FF817-5715-478D-9EB7-5BC28C786E08}" destId="{36AD375A-5C7A-4BEC-9621-6F2155764319}" srcOrd="6" destOrd="0" presId="urn:microsoft.com/office/officeart/2005/8/layout/lProcess2"/>
    <dgm:cxn modelId="{03B731BC-0BFB-4299-818F-218EAA4FEA1E}" type="presParOf" srcId="{36AD375A-5C7A-4BEC-9621-6F2155764319}" destId="{2981A50D-7F04-44C2-A41B-4E7DE7E04373}" srcOrd="0" destOrd="0" presId="urn:microsoft.com/office/officeart/2005/8/layout/lProcess2"/>
    <dgm:cxn modelId="{F8E539A3-BFE9-473B-B5E7-06F6BF36A23E}" type="presParOf" srcId="{36AD375A-5C7A-4BEC-9621-6F2155764319}" destId="{B592A6F8-8667-4081-BD54-347346B8618E}" srcOrd="1" destOrd="0" presId="urn:microsoft.com/office/officeart/2005/8/layout/lProcess2"/>
    <dgm:cxn modelId="{E61ECAEE-B945-4DC4-A2FF-45B56CC16F2C}" type="presParOf" srcId="{36AD375A-5C7A-4BEC-9621-6F2155764319}" destId="{B79A353F-FCD4-48F1-AD01-CD0AC3FD94E6}" srcOrd="2" destOrd="0" presId="urn:microsoft.com/office/officeart/2005/8/layout/lProcess2"/>
    <dgm:cxn modelId="{87A30D06-DA6A-4CAC-B1BA-CC7604BF8D04}" type="presParOf" srcId="{B79A353F-FCD4-48F1-AD01-CD0AC3FD94E6}" destId="{DD32B2F6-C751-4FD6-996C-09D417F4E7A6}" srcOrd="0" destOrd="0" presId="urn:microsoft.com/office/officeart/2005/8/layout/lProcess2"/>
    <dgm:cxn modelId="{244921FA-7B3B-4496-B8C3-B25D724A490A}" type="presParOf" srcId="{DD32B2F6-C751-4FD6-996C-09D417F4E7A6}" destId="{2C0D271B-4669-4619-BC6A-BA87D29E7C01}" srcOrd="0" destOrd="0" presId="urn:microsoft.com/office/officeart/2005/8/layout/lProcess2"/>
    <dgm:cxn modelId="{43CD4857-A715-464F-BAA2-EBB56A599EA3}" type="presParOf" srcId="{DD32B2F6-C751-4FD6-996C-09D417F4E7A6}" destId="{4425060A-6ACD-4490-8877-38930CF5E0BB}" srcOrd="1" destOrd="0" presId="urn:microsoft.com/office/officeart/2005/8/layout/lProcess2"/>
    <dgm:cxn modelId="{823323D6-3643-4E5E-9EBD-1365DCA5279E}" type="presParOf" srcId="{DD32B2F6-C751-4FD6-996C-09D417F4E7A6}" destId="{E713EF6E-FF7E-49B3-9F94-DBD51B8BBE9D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CBF123-53EA-43A9-92E8-FAAFFF70D075}">
      <dsp:nvSpPr>
        <dsp:cNvPr id="0" name=""/>
        <dsp:cNvSpPr/>
      </dsp:nvSpPr>
      <dsp:spPr>
        <a:xfrm>
          <a:off x="0" y="0"/>
          <a:ext cx="2586245" cy="3775156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Apply online</a:t>
          </a:r>
          <a:endParaRPr lang="en-US" sz="3100" kern="1200" dirty="0"/>
        </a:p>
      </dsp:txBody>
      <dsp:txXfrm>
        <a:off x="0" y="0"/>
        <a:ext cx="2586245" cy="1132546"/>
      </dsp:txXfrm>
    </dsp:sp>
    <dsp:sp modelId="{61EEC0B2-E7E2-4938-AC43-249D68CFA3B2}">
      <dsp:nvSpPr>
        <dsp:cNvPr id="0" name=""/>
        <dsp:cNvSpPr/>
      </dsp:nvSpPr>
      <dsp:spPr>
        <a:xfrm>
          <a:off x="261260" y="1133652"/>
          <a:ext cx="2068996" cy="113826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t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 WWW.BENNETT.EDU</a:t>
          </a:r>
          <a:endParaRPr lang="en-US" sz="1700" kern="1200" dirty="0"/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WAIVED APPLICATION</a:t>
          </a:r>
          <a:endParaRPr lang="en-US" sz="1300" kern="1200" dirty="0"/>
        </a:p>
      </dsp:txBody>
      <dsp:txXfrm>
        <a:off x="294599" y="1166991"/>
        <a:ext cx="2002318" cy="1071583"/>
      </dsp:txXfrm>
    </dsp:sp>
    <dsp:sp modelId="{71C8A4A8-352E-4FCB-AEE6-D873581C1F29}">
      <dsp:nvSpPr>
        <dsp:cNvPr id="0" name=""/>
        <dsp:cNvSpPr/>
      </dsp:nvSpPr>
      <dsp:spPr>
        <a:xfrm>
          <a:off x="261260" y="2447031"/>
          <a:ext cx="2068996" cy="1138261"/>
        </a:xfrm>
        <a:prstGeom prst="roundRect">
          <a:avLst>
            <a:gd name="adj" fmla="val 10000"/>
          </a:avLst>
        </a:prstGeom>
        <a:solidFill>
          <a:schemeClr val="accent3">
            <a:hueOff val="99100"/>
            <a:satOff val="1286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 Common Black App</a:t>
          </a:r>
          <a:endParaRPr lang="en-US" sz="1700" kern="1200" dirty="0"/>
        </a:p>
      </dsp:txBody>
      <dsp:txXfrm>
        <a:off x="294599" y="2480370"/>
        <a:ext cx="2002318" cy="1071583"/>
      </dsp:txXfrm>
    </dsp:sp>
    <dsp:sp modelId="{2B856E6D-EAEC-4838-8804-E005C298A709}">
      <dsp:nvSpPr>
        <dsp:cNvPr id="0" name=""/>
        <dsp:cNvSpPr/>
      </dsp:nvSpPr>
      <dsp:spPr>
        <a:xfrm>
          <a:off x="2782849" y="0"/>
          <a:ext cx="2586245" cy="3775156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Submit documents</a:t>
          </a:r>
          <a:endParaRPr lang="en-US" sz="3100" kern="1200" dirty="0"/>
        </a:p>
      </dsp:txBody>
      <dsp:txXfrm>
        <a:off x="2782849" y="0"/>
        <a:ext cx="2586245" cy="1132546"/>
      </dsp:txXfrm>
    </dsp:sp>
    <dsp:sp modelId="{310F1CE6-1A2C-4680-959B-866079FFD379}">
      <dsp:nvSpPr>
        <dsp:cNvPr id="0" name=""/>
        <dsp:cNvSpPr/>
      </dsp:nvSpPr>
      <dsp:spPr>
        <a:xfrm>
          <a:off x="3041474" y="1133652"/>
          <a:ext cx="2068996" cy="1138261"/>
        </a:xfrm>
        <a:prstGeom prst="roundRect">
          <a:avLst>
            <a:gd name="adj" fmla="val 10000"/>
          </a:avLst>
        </a:prstGeom>
        <a:solidFill>
          <a:schemeClr val="accent3">
            <a:hueOff val="198200"/>
            <a:satOff val="2572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Transcripts</a:t>
          </a:r>
          <a:endParaRPr lang="en-US" sz="1700" kern="1200" dirty="0"/>
        </a:p>
      </dsp:txBody>
      <dsp:txXfrm>
        <a:off x="3074813" y="1166991"/>
        <a:ext cx="2002318" cy="1071583"/>
      </dsp:txXfrm>
    </dsp:sp>
    <dsp:sp modelId="{700809ED-70DC-411F-8CCE-DA638FA50560}">
      <dsp:nvSpPr>
        <dsp:cNvPr id="0" name=""/>
        <dsp:cNvSpPr/>
      </dsp:nvSpPr>
      <dsp:spPr>
        <a:xfrm>
          <a:off x="3041474" y="2447031"/>
          <a:ext cx="2068996" cy="1138261"/>
        </a:xfrm>
        <a:prstGeom prst="roundRect">
          <a:avLst>
            <a:gd name="adj" fmla="val 10000"/>
          </a:avLst>
        </a:prstGeom>
        <a:solidFill>
          <a:schemeClr val="accent3">
            <a:hueOff val="297299"/>
            <a:satOff val="3858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Test Scores- OPTIONAL</a:t>
          </a:r>
          <a:endParaRPr lang="en-US" sz="1700" kern="1200" dirty="0"/>
        </a:p>
      </dsp:txBody>
      <dsp:txXfrm>
        <a:off x="3074813" y="2480370"/>
        <a:ext cx="2002318" cy="1071583"/>
      </dsp:txXfrm>
    </dsp:sp>
    <dsp:sp modelId="{550BF8BD-C153-444B-9E3D-0B7D809A66E0}">
      <dsp:nvSpPr>
        <dsp:cNvPr id="0" name=""/>
        <dsp:cNvSpPr/>
      </dsp:nvSpPr>
      <dsp:spPr>
        <a:xfrm>
          <a:off x="5563064" y="0"/>
          <a:ext cx="2586245" cy="3775156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Evaluation</a:t>
          </a:r>
          <a:endParaRPr lang="en-US" sz="3100" kern="1200" dirty="0"/>
        </a:p>
      </dsp:txBody>
      <dsp:txXfrm>
        <a:off x="5563064" y="0"/>
        <a:ext cx="2586245" cy="1132546"/>
      </dsp:txXfrm>
    </dsp:sp>
    <dsp:sp modelId="{AF604F0D-1C44-4C25-83F7-F1AED4D2439B}">
      <dsp:nvSpPr>
        <dsp:cNvPr id="0" name=""/>
        <dsp:cNvSpPr/>
      </dsp:nvSpPr>
      <dsp:spPr>
        <a:xfrm>
          <a:off x="5821688" y="1133652"/>
          <a:ext cx="2068996" cy="1138261"/>
        </a:xfrm>
        <a:prstGeom prst="roundRect">
          <a:avLst>
            <a:gd name="adj" fmla="val 10000"/>
          </a:avLst>
        </a:prstGeom>
        <a:solidFill>
          <a:schemeClr val="accent3">
            <a:hueOff val="396399"/>
            <a:satOff val="5143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Transcript review</a:t>
          </a:r>
          <a:endParaRPr lang="en-US" sz="1700" kern="1200" dirty="0"/>
        </a:p>
      </dsp:txBody>
      <dsp:txXfrm>
        <a:off x="5855027" y="1166991"/>
        <a:ext cx="2002318" cy="1071583"/>
      </dsp:txXfrm>
    </dsp:sp>
    <dsp:sp modelId="{EB9E845B-B51F-4AA9-968C-1C454E45C73B}">
      <dsp:nvSpPr>
        <dsp:cNvPr id="0" name=""/>
        <dsp:cNvSpPr/>
      </dsp:nvSpPr>
      <dsp:spPr>
        <a:xfrm>
          <a:off x="5821688" y="2447031"/>
          <a:ext cx="2068996" cy="1138261"/>
        </a:xfrm>
        <a:prstGeom prst="roundRect">
          <a:avLst>
            <a:gd name="adj" fmla="val 10000"/>
          </a:avLst>
        </a:prstGeom>
        <a:solidFill>
          <a:schemeClr val="accent3">
            <a:hueOff val="495499"/>
            <a:satOff val="6429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Scholarship determination</a:t>
          </a:r>
          <a:endParaRPr lang="en-US" sz="1700" kern="1200" dirty="0"/>
        </a:p>
      </dsp:txBody>
      <dsp:txXfrm>
        <a:off x="5855027" y="2480370"/>
        <a:ext cx="2002318" cy="1071583"/>
      </dsp:txXfrm>
    </dsp:sp>
    <dsp:sp modelId="{2981A50D-7F04-44C2-A41B-4E7DE7E04373}">
      <dsp:nvSpPr>
        <dsp:cNvPr id="0" name=""/>
        <dsp:cNvSpPr/>
      </dsp:nvSpPr>
      <dsp:spPr>
        <a:xfrm>
          <a:off x="8343278" y="0"/>
          <a:ext cx="2586245" cy="3775156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Acceptance</a:t>
          </a:r>
          <a:endParaRPr lang="en-US" sz="3100" kern="1200" dirty="0"/>
        </a:p>
      </dsp:txBody>
      <dsp:txXfrm>
        <a:off x="8343278" y="0"/>
        <a:ext cx="2586245" cy="1132546"/>
      </dsp:txXfrm>
    </dsp:sp>
    <dsp:sp modelId="{2C0D271B-4669-4619-BC6A-BA87D29E7C01}">
      <dsp:nvSpPr>
        <dsp:cNvPr id="0" name=""/>
        <dsp:cNvSpPr/>
      </dsp:nvSpPr>
      <dsp:spPr>
        <a:xfrm>
          <a:off x="8601903" y="1133652"/>
          <a:ext cx="2068996" cy="1138261"/>
        </a:xfrm>
        <a:prstGeom prst="roundRect">
          <a:avLst>
            <a:gd name="adj" fmla="val 10000"/>
          </a:avLst>
        </a:prstGeom>
        <a:solidFill>
          <a:schemeClr val="accent3">
            <a:hueOff val="594599"/>
            <a:satOff val="7715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Regular acceptance: 2.5+</a:t>
          </a:r>
          <a:endParaRPr lang="en-US" sz="1700" kern="1200" dirty="0"/>
        </a:p>
      </dsp:txBody>
      <dsp:txXfrm>
        <a:off x="8635242" y="1166991"/>
        <a:ext cx="2002318" cy="1071583"/>
      </dsp:txXfrm>
    </dsp:sp>
    <dsp:sp modelId="{E713EF6E-FF7E-49B3-9F94-DBD51B8BBE9D}">
      <dsp:nvSpPr>
        <dsp:cNvPr id="0" name=""/>
        <dsp:cNvSpPr/>
      </dsp:nvSpPr>
      <dsp:spPr>
        <a:xfrm>
          <a:off x="8601903" y="2447031"/>
          <a:ext cx="2068996" cy="1138261"/>
        </a:xfrm>
        <a:prstGeom prst="roundRect">
          <a:avLst>
            <a:gd name="adj" fmla="val 10000"/>
          </a:avLst>
        </a:prstGeom>
        <a:solidFill>
          <a:schemeClr val="accent3">
            <a:hueOff val="693699"/>
            <a:satOff val="9001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Emerging Scholar 2.499- </a:t>
          </a:r>
          <a:endParaRPr lang="en-US" sz="1700" kern="1200" dirty="0"/>
        </a:p>
      </dsp:txBody>
      <dsp:txXfrm>
        <a:off x="8635242" y="2480370"/>
        <a:ext cx="2002318" cy="10715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2F17359-000A-9044-B834-9FBD0018D52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98B882-BA21-D947-B59A-B375F7B018C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773F5E-F60B-3D42-A6DD-6D5611C2F6EE}" type="datetimeFigureOut">
              <a:rPr lang="en-US" smtClean="0"/>
              <a:t>5/4/2020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19AD5B-1A75-1A4A-8459-A96AB79E9D2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9C6818-84EB-2D43-AA44-FC64C4595BF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28A1AC-D174-D44D-BB31-612041F19AA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1703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7D7B648-BE60-43F4-8E11-2AB267410D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946" y="0"/>
            <a:ext cx="6098946" cy="6858000"/>
          </a:xfrm>
          <a:custGeom>
            <a:avLst/>
            <a:gdLst>
              <a:gd name="connsiteX0" fmla="*/ 0 w 5822209"/>
              <a:gd name="connsiteY0" fmla="*/ 0 h 4427316"/>
              <a:gd name="connsiteX1" fmla="*/ 5822209 w 5822209"/>
              <a:gd name="connsiteY1" fmla="*/ 0 h 4427316"/>
              <a:gd name="connsiteX2" fmla="*/ 5822209 w 5822209"/>
              <a:gd name="connsiteY2" fmla="*/ 4427316 h 4427316"/>
              <a:gd name="connsiteX3" fmla="*/ 0 w 5822209"/>
              <a:gd name="connsiteY3" fmla="*/ 4427316 h 442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2209" h="4427316">
                <a:moveTo>
                  <a:pt x="0" y="0"/>
                </a:moveTo>
                <a:lnTo>
                  <a:pt x="5822209" y="0"/>
                </a:lnTo>
                <a:lnTo>
                  <a:pt x="5822209" y="4427316"/>
                </a:lnTo>
                <a:lnTo>
                  <a:pt x="0" y="4427316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>
            <a:noAutofit/>
          </a:bodyPr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1662FCA-743F-AC4A-B6AC-269A9A26ECF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487905" y="5286196"/>
            <a:ext cx="4179375" cy="356462"/>
          </a:xfrm>
        </p:spPr>
        <p:txBody>
          <a:bodyPr lIns="0" rIns="0">
            <a:normAutofit/>
          </a:bodyPr>
          <a:lstStyle>
            <a:lvl1pPr marL="0" indent="0" algn="r">
              <a:buNone/>
              <a:defRPr sz="1800" b="1" i="0" cap="all" spc="300" baseline="0">
                <a:solidFill>
                  <a:schemeClr val="tx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BC2EA4E-1692-1548-A245-3DC65B856D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7905" y="2715790"/>
            <a:ext cx="4179376" cy="2387600"/>
          </a:xfrm>
        </p:spPr>
        <p:txBody>
          <a:bodyPr lIns="0" rIns="0" anchor="b">
            <a:normAutofit/>
          </a:bodyPr>
          <a:lstStyle>
            <a:lvl1pPr algn="r">
              <a:defRPr sz="48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D7A90A1-A930-7E45-A0C6-7B528BC17B68}"/>
              </a:ext>
            </a:extLst>
          </p:cNvPr>
          <p:cNvCxnSpPr>
            <a:cxnSpLocks/>
          </p:cNvCxnSpPr>
          <p:nvPr userDrawn="1"/>
        </p:nvCxnSpPr>
        <p:spPr>
          <a:xfrm>
            <a:off x="11057682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2289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7D7B648-BE60-43F4-8E11-2AB267410D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215342"/>
            <a:ext cx="5822209" cy="4427316"/>
          </a:xfrm>
          <a:custGeom>
            <a:avLst/>
            <a:gdLst>
              <a:gd name="connsiteX0" fmla="*/ 0 w 5822209"/>
              <a:gd name="connsiteY0" fmla="*/ 0 h 4427316"/>
              <a:gd name="connsiteX1" fmla="*/ 5822209 w 5822209"/>
              <a:gd name="connsiteY1" fmla="*/ 0 h 4427316"/>
              <a:gd name="connsiteX2" fmla="*/ 5822209 w 5822209"/>
              <a:gd name="connsiteY2" fmla="*/ 4427316 h 4427316"/>
              <a:gd name="connsiteX3" fmla="*/ 0 w 5822209"/>
              <a:gd name="connsiteY3" fmla="*/ 4427316 h 442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2209" h="4427316">
                <a:moveTo>
                  <a:pt x="0" y="0"/>
                </a:moveTo>
                <a:lnTo>
                  <a:pt x="5822209" y="0"/>
                </a:lnTo>
                <a:lnTo>
                  <a:pt x="5822209" y="4427316"/>
                </a:lnTo>
                <a:lnTo>
                  <a:pt x="0" y="4427316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>
            <a:noAutofit/>
          </a:bodyPr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1B97752-63E3-7E41-86AA-8084AC3E48D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487905" y="5286196"/>
            <a:ext cx="4179375" cy="356462"/>
          </a:xfrm>
        </p:spPr>
        <p:txBody>
          <a:bodyPr lIns="0" rIns="0">
            <a:normAutofit/>
          </a:bodyPr>
          <a:lstStyle>
            <a:lvl1pPr marL="0" indent="0" algn="r">
              <a:buNone/>
              <a:defRPr sz="1800" b="1" i="0" cap="all" spc="300" baseline="0">
                <a:solidFill>
                  <a:schemeClr val="tx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45521CA-473D-274E-A252-50E49A3EFD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7905" y="2715790"/>
            <a:ext cx="4179376" cy="2387600"/>
          </a:xfrm>
        </p:spPr>
        <p:txBody>
          <a:bodyPr lIns="0" rIns="0" anchor="b">
            <a:normAutofit/>
          </a:bodyPr>
          <a:lstStyle>
            <a:lvl1pPr algn="r">
              <a:defRPr sz="48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71328B3-338C-BB43-A9F5-AACCE2E54E86}"/>
              </a:ext>
            </a:extLst>
          </p:cNvPr>
          <p:cNvCxnSpPr>
            <a:cxnSpLocks/>
          </p:cNvCxnSpPr>
          <p:nvPr userDrawn="1"/>
        </p:nvCxnSpPr>
        <p:spPr>
          <a:xfrm>
            <a:off x="11057682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6695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7D7B648-BE60-43F4-8E11-2AB267410D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928264"/>
            <a:ext cx="5822209" cy="4427316"/>
          </a:xfrm>
          <a:custGeom>
            <a:avLst/>
            <a:gdLst>
              <a:gd name="connsiteX0" fmla="*/ 0 w 5822209"/>
              <a:gd name="connsiteY0" fmla="*/ 0 h 4427316"/>
              <a:gd name="connsiteX1" fmla="*/ 5822209 w 5822209"/>
              <a:gd name="connsiteY1" fmla="*/ 0 h 4427316"/>
              <a:gd name="connsiteX2" fmla="*/ 5822209 w 5822209"/>
              <a:gd name="connsiteY2" fmla="*/ 4427316 h 4427316"/>
              <a:gd name="connsiteX3" fmla="*/ 0 w 5822209"/>
              <a:gd name="connsiteY3" fmla="*/ 4427316 h 442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2209" h="4427316">
                <a:moveTo>
                  <a:pt x="0" y="0"/>
                </a:moveTo>
                <a:lnTo>
                  <a:pt x="5822209" y="0"/>
                </a:lnTo>
                <a:lnTo>
                  <a:pt x="5822209" y="4427316"/>
                </a:lnTo>
                <a:lnTo>
                  <a:pt x="0" y="4427316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>
            <a:noAutofit/>
          </a:bodyPr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1B97752-63E3-7E41-86AA-8084AC3E48D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487905" y="4498670"/>
            <a:ext cx="4179375" cy="356462"/>
          </a:xfrm>
        </p:spPr>
        <p:txBody>
          <a:bodyPr lIns="0" rIns="0">
            <a:normAutofit/>
          </a:bodyPr>
          <a:lstStyle>
            <a:lvl1pPr marL="0" indent="0" algn="r">
              <a:buNone/>
              <a:defRPr sz="1800" b="1" i="0" cap="all" spc="300" baseline="0">
                <a:solidFill>
                  <a:schemeClr val="tx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45521CA-473D-274E-A252-50E49A3EFD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7905" y="1928264"/>
            <a:ext cx="4179376" cy="2387600"/>
          </a:xfrm>
        </p:spPr>
        <p:txBody>
          <a:bodyPr lIns="0" rIns="0" anchor="b">
            <a:normAutofit/>
          </a:bodyPr>
          <a:lstStyle>
            <a:lvl1pPr algn="r">
              <a:defRPr sz="48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327254B-5501-7248-A89F-42912B5A8BD2}"/>
              </a:ext>
            </a:extLst>
          </p:cNvPr>
          <p:cNvCxnSpPr>
            <a:cxnSpLocks/>
          </p:cNvCxnSpPr>
          <p:nvPr userDrawn="1"/>
        </p:nvCxnSpPr>
        <p:spPr>
          <a:xfrm>
            <a:off x="0" y="1405468"/>
            <a:ext cx="1219200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70053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4"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21" descr="Woman on tablet ">
            <a:extLst>
              <a:ext uri="{FF2B5EF4-FFF2-40B4-BE49-F238E27FC236}">
                <a16:creationId xmlns:a16="http://schemas.microsoft.com/office/drawing/2014/main" id="{79F82B97-E9C9-C740-AE3A-A0BB4822DD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4487" y="0"/>
            <a:ext cx="11067514" cy="68580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7D7B648-BE60-43F4-8E11-2AB267410D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24487" y="-1"/>
            <a:ext cx="11067514" cy="6857999"/>
          </a:xfrm>
          <a:custGeom>
            <a:avLst/>
            <a:gdLst>
              <a:gd name="connsiteX0" fmla="*/ 0 w 5822209"/>
              <a:gd name="connsiteY0" fmla="*/ 0 h 4427316"/>
              <a:gd name="connsiteX1" fmla="*/ 5822209 w 5822209"/>
              <a:gd name="connsiteY1" fmla="*/ 0 h 4427316"/>
              <a:gd name="connsiteX2" fmla="*/ 5822209 w 5822209"/>
              <a:gd name="connsiteY2" fmla="*/ 4427316 h 4427316"/>
              <a:gd name="connsiteX3" fmla="*/ 0 w 5822209"/>
              <a:gd name="connsiteY3" fmla="*/ 4427316 h 442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2209" h="4427316">
                <a:moveTo>
                  <a:pt x="0" y="0"/>
                </a:moveTo>
                <a:lnTo>
                  <a:pt x="5822209" y="0"/>
                </a:lnTo>
                <a:lnTo>
                  <a:pt x="5822209" y="4427316"/>
                </a:lnTo>
                <a:lnTo>
                  <a:pt x="0" y="4427316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>
            <a:noAutofit/>
          </a:bodyPr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1662FCA-743F-AC4A-B6AC-269A9A26ECF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524000" y="5286196"/>
            <a:ext cx="4179375" cy="356462"/>
          </a:xfrm>
        </p:spPr>
        <p:txBody>
          <a:bodyPr lIns="0" rIns="0">
            <a:normAutofit/>
          </a:bodyPr>
          <a:lstStyle>
            <a:lvl1pPr marL="0" indent="0">
              <a:buNone/>
              <a:defRPr sz="1800" b="1" i="0" cap="all" spc="300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BC2EA4E-1692-1548-A245-3DC65B856D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15790"/>
            <a:ext cx="4179376" cy="2387600"/>
          </a:xfrm>
        </p:spPr>
        <p:txBody>
          <a:bodyPr lIns="0" rIns="0" anchor="b">
            <a:normAutofit/>
          </a:bodyPr>
          <a:lstStyle>
            <a:lvl1pPr algn="l">
              <a:defRPr sz="4800" b="0" i="0" cap="all" baseline="0">
                <a:solidFill>
                  <a:schemeClr val="bg1"/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C4B436F-A511-A141-900B-BA20A19A1BCE}"/>
              </a:ext>
            </a:extLst>
          </p:cNvPr>
          <p:cNvCxnSpPr>
            <a:cxnSpLocks/>
          </p:cNvCxnSpPr>
          <p:nvPr userDrawn="1"/>
        </p:nvCxnSpPr>
        <p:spPr>
          <a:xfrm>
            <a:off x="1124487" y="0"/>
            <a:ext cx="0" cy="6858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30879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21" descr="Woman on tablet ">
            <a:extLst>
              <a:ext uri="{FF2B5EF4-FFF2-40B4-BE49-F238E27FC236}">
                <a16:creationId xmlns:a16="http://schemas.microsoft.com/office/drawing/2014/main" id="{79F82B97-E9C9-C740-AE3A-A0BB4822DD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1" cy="68580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7D7B648-BE60-43F4-8E11-2AB267410D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-1"/>
            <a:ext cx="12192000" cy="6857999"/>
          </a:xfrm>
          <a:custGeom>
            <a:avLst/>
            <a:gdLst>
              <a:gd name="connsiteX0" fmla="*/ 0 w 5822209"/>
              <a:gd name="connsiteY0" fmla="*/ 0 h 4427316"/>
              <a:gd name="connsiteX1" fmla="*/ 5822209 w 5822209"/>
              <a:gd name="connsiteY1" fmla="*/ 0 h 4427316"/>
              <a:gd name="connsiteX2" fmla="*/ 5822209 w 5822209"/>
              <a:gd name="connsiteY2" fmla="*/ 4427316 h 4427316"/>
              <a:gd name="connsiteX3" fmla="*/ 0 w 5822209"/>
              <a:gd name="connsiteY3" fmla="*/ 4427316 h 442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2209" h="4427316">
                <a:moveTo>
                  <a:pt x="0" y="0"/>
                </a:moveTo>
                <a:lnTo>
                  <a:pt x="5822209" y="0"/>
                </a:lnTo>
                <a:lnTo>
                  <a:pt x="5822209" y="4427316"/>
                </a:lnTo>
                <a:lnTo>
                  <a:pt x="0" y="4427316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>
            <a:noAutofit/>
          </a:bodyPr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1662FCA-743F-AC4A-B6AC-269A9A26ECF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524000" y="5286196"/>
            <a:ext cx="4179375" cy="356462"/>
          </a:xfrm>
        </p:spPr>
        <p:txBody>
          <a:bodyPr lIns="0" rIns="0">
            <a:normAutofit/>
          </a:bodyPr>
          <a:lstStyle>
            <a:lvl1pPr marL="0" indent="0">
              <a:buNone/>
              <a:defRPr sz="1800" b="1" i="0" cap="all" spc="300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BC2EA4E-1692-1548-A245-3DC65B856D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15790"/>
            <a:ext cx="4179376" cy="2387600"/>
          </a:xfrm>
        </p:spPr>
        <p:txBody>
          <a:bodyPr lIns="0" rIns="0" anchor="b">
            <a:normAutofit/>
          </a:bodyPr>
          <a:lstStyle>
            <a:lvl1pPr algn="l">
              <a:defRPr sz="4800" b="0" i="0" cap="all" baseline="0">
                <a:solidFill>
                  <a:schemeClr val="bg1"/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A57CAA2-2658-B441-A787-4B54C65D3BF1}"/>
              </a:ext>
            </a:extLst>
          </p:cNvPr>
          <p:cNvCxnSpPr>
            <a:cxnSpLocks/>
          </p:cNvCxnSpPr>
          <p:nvPr userDrawn="1"/>
        </p:nvCxnSpPr>
        <p:spPr>
          <a:xfrm>
            <a:off x="0" y="5992966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12387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/Capti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524000" y="3482977"/>
            <a:ext cx="10668000" cy="3375025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id-ID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832AA92-D0AC-8247-A360-19A5932C4E3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38806" y="339644"/>
            <a:ext cx="5014993" cy="2806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600">
                <a:latin typeface="+mj-lt"/>
              </a:defRPr>
            </a:lvl1pPr>
            <a:lvl2pPr algn="l">
              <a:defRPr sz="1600">
                <a:latin typeface="+mj-lt"/>
              </a:defRPr>
            </a:lvl2pPr>
            <a:lvl3pPr algn="l">
              <a:defRPr sz="1600">
                <a:latin typeface="+mj-lt"/>
              </a:defRPr>
            </a:lvl3pPr>
            <a:lvl4pPr algn="l">
              <a:defRPr sz="1600">
                <a:latin typeface="+mj-lt"/>
              </a:defRPr>
            </a:lvl4pPr>
            <a:lvl5pPr algn="l">
              <a:defRPr sz="1600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3AD9F76-09D6-0D4E-99ED-D9391C974A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39644"/>
            <a:ext cx="4179376" cy="2806512"/>
          </a:xfrm>
        </p:spPr>
        <p:txBody>
          <a:bodyPr lIns="0" rIns="0" anchor="ctr">
            <a:normAutofit/>
          </a:bodyPr>
          <a:lstStyle>
            <a:lvl1pPr algn="l">
              <a:defRPr sz="48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2E583C8-CCA8-BB4A-B8AA-4ED85B62E67F}"/>
              </a:ext>
            </a:extLst>
          </p:cNvPr>
          <p:cNvCxnSpPr>
            <a:cxnSpLocks/>
          </p:cNvCxnSpPr>
          <p:nvPr userDrawn="1"/>
        </p:nvCxnSpPr>
        <p:spPr>
          <a:xfrm>
            <a:off x="1134319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26650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Cap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3482977"/>
            <a:ext cx="10668000" cy="3375025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id-ID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832AA92-D0AC-8247-A360-19A5932C4E3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635662" y="339644"/>
            <a:ext cx="5014993" cy="2806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600">
                <a:latin typeface="+mj-lt"/>
              </a:defRPr>
            </a:lvl1pPr>
            <a:lvl2pPr algn="l">
              <a:defRPr sz="1600">
                <a:latin typeface="+mj-lt"/>
              </a:defRPr>
            </a:lvl2pPr>
            <a:lvl3pPr algn="l">
              <a:defRPr sz="1600">
                <a:latin typeface="+mj-lt"/>
              </a:defRPr>
            </a:lvl3pPr>
            <a:lvl4pPr algn="l">
              <a:defRPr sz="1600">
                <a:latin typeface="+mj-lt"/>
              </a:defRPr>
            </a:lvl4pPr>
            <a:lvl5pPr algn="l">
              <a:defRPr sz="1600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3AD9F76-09D6-0D4E-99ED-D9391C974A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0856" y="339644"/>
            <a:ext cx="4179376" cy="2806512"/>
          </a:xfrm>
        </p:spPr>
        <p:txBody>
          <a:bodyPr lIns="0" rIns="0" anchor="ctr">
            <a:normAutofit/>
          </a:bodyPr>
          <a:lstStyle>
            <a:lvl1pPr algn="l">
              <a:defRPr sz="48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C8C2B99-ED08-1F48-BE5D-40E40D09C7B7}"/>
              </a:ext>
            </a:extLst>
          </p:cNvPr>
          <p:cNvCxnSpPr>
            <a:cxnSpLocks/>
          </p:cNvCxnSpPr>
          <p:nvPr userDrawn="1"/>
        </p:nvCxnSpPr>
        <p:spPr>
          <a:xfrm>
            <a:off x="11057682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8875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Caption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08843" y="3482977"/>
            <a:ext cx="10961177" cy="3375025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id-ID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9B33817-49F3-B440-A271-466603AE1964}"/>
              </a:ext>
            </a:extLst>
          </p:cNvPr>
          <p:cNvCxnSpPr>
            <a:cxnSpLocks/>
          </p:cNvCxnSpPr>
          <p:nvPr userDrawn="1"/>
        </p:nvCxnSpPr>
        <p:spPr>
          <a:xfrm>
            <a:off x="0" y="421214"/>
            <a:ext cx="1219200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576316B-7498-2E42-9B52-88BF1C9DF4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67465" y="568512"/>
            <a:ext cx="6002556" cy="2806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600">
                <a:latin typeface="+mj-lt"/>
              </a:defRPr>
            </a:lvl1pPr>
            <a:lvl2pPr algn="l">
              <a:defRPr sz="1600">
                <a:latin typeface="+mj-lt"/>
              </a:defRPr>
            </a:lvl2pPr>
            <a:lvl3pPr algn="l">
              <a:defRPr sz="1600">
                <a:latin typeface="+mj-lt"/>
              </a:defRPr>
            </a:lvl3pPr>
            <a:lvl4pPr algn="l">
              <a:defRPr sz="1600">
                <a:latin typeface="+mj-lt"/>
              </a:defRPr>
            </a:lvl4pPr>
            <a:lvl5pPr algn="l">
              <a:defRPr sz="1600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51775DA-49A0-2F4D-9F21-5D20DA6BA9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8844" y="568512"/>
            <a:ext cx="4179376" cy="2806512"/>
          </a:xfrm>
        </p:spPr>
        <p:txBody>
          <a:bodyPr lIns="0" rIns="0" anchor="ctr">
            <a:normAutofit/>
          </a:bodyPr>
          <a:lstStyle>
            <a:lvl1pPr algn="l">
              <a:defRPr sz="48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4562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Caption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3482977"/>
            <a:ext cx="12192000" cy="3375025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id-ID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0C0F668-C1BA-A349-A542-9E54E73E8178}"/>
              </a:ext>
            </a:extLst>
          </p:cNvPr>
          <p:cNvCxnSpPr>
            <a:cxnSpLocks/>
          </p:cNvCxnSpPr>
          <p:nvPr userDrawn="1"/>
        </p:nvCxnSpPr>
        <p:spPr>
          <a:xfrm>
            <a:off x="4961621" y="339644"/>
            <a:ext cx="0" cy="2806512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832AA92-D0AC-8247-A360-19A5932C4E3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51244" y="339644"/>
            <a:ext cx="6002556" cy="2806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600">
                <a:latin typeface="+mj-lt"/>
              </a:defRPr>
            </a:lvl1pPr>
            <a:lvl2pPr algn="l">
              <a:defRPr sz="1600">
                <a:latin typeface="+mj-lt"/>
              </a:defRPr>
            </a:lvl2pPr>
            <a:lvl3pPr algn="l">
              <a:defRPr sz="1600">
                <a:latin typeface="+mj-lt"/>
              </a:defRPr>
            </a:lvl3pPr>
            <a:lvl4pPr algn="l">
              <a:defRPr sz="1600">
                <a:latin typeface="+mj-lt"/>
              </a:defRPr>
            </a:lvl4pPr>
            <a:lvl5pPr algn="l">
              <a:defRPr sz="1600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3AD9F76-09D6-0D4E-99ED-D9391C974A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2623" y="339644"/>
            <a:ext cx="4179376" cy="2806512"/>
          </a:xfrm>
        </p:spPr>
        <p:txBody>
          <a:bodyPr lIns="0" rIns="0" anchor="ctr">
            <a:normAutofit/>
          </a:bodyPr>
          <a:lstStyle>
            <a:lvl1pPr algn="l">
              <a:defRPr sz="48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3267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Caption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3482977"/>
            <a:ext cx="12192000" cy="3375025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id-ID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832AA92-D0AC-8247-A360-19A5932C4E3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51244" y="568512"/>
            <a:ext cx="6002556" cy="2806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600">
                <a:latin typeface="+mj-lt"/>
              </a:defRPr>
            </a:lvl1pPr>
            <a:lvl2pPr algn="l">
              <a:defRPr sz="1600">
                <a:latin typeface="+mj-lt"/>
              </a:defRPr>
            </a:lvl2pPr>
            <a:lvl3pPr algn="l">
              <a:defRPr sz="1600">
                <a:latin typeface="+mj-lt"/>
              </a:defRPr>
            </a:lvl3pPr>
            <a:lvl4pPr algn="l">
              <a:defRPr sz="1600">
                <a:latin typeface="+mj-lt"/>
              </a:defRPr>
            </a:lvl4pPr>
            <a:lvl5pPr algn="l">
              <a:defRPr sz="1600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3AD9F76-09D6-0D4E-99ED-D9391C974A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2623" y="568512"/>
            <a:ext cx="4179376" cy="2806512"/>
          </a:xfrm>
        </p:spPr>
        <p:txBody>
          <a:bodyPr lIns="0" rIns="0" anchor="ctr">
            <a:normAutofit/>
          </a:bodyPr>
          <a:lstStyle>
            <a:lvl1pPr algn="l">
              <a:defRPr sz="48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6414763-7D4F-994A-AAA9-7DC46C19D816}"/>
              </a:ext>
            </a:extLst>
          </p:cNvPr>
          <p:cNvCxnSpPr>
            <a:cxnSpLocks/>
          </p:cNvCxnSpPr>
          <p:nvPr userDrawn="1"/>
        </p:nvCxnSpPr>
        <p:spPr>
          <a:xfrm>
            <a:off x="0" y="5992966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67065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F391E-143D-F948-ADAE-29AEA3C1EBFB}" type="datetimeFigureOut">
              <a:rPr lang="en-US" smtClean="0"/>
              <a:t>5/4/2020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F75-79D2-EE46-877B-299D1510E68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B04801C-3319-AC43-9484-8377A4F8F2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27321" y="339645"/>
            <a:ext cx="10134369" cy="1002552"/>
          </a:xfrm>
        </p:spPr>
        <p:txBody>
          <a:bodyPr lIns="0" rIns="0" anchor="b">
            <a:noAutofit/>
          </a:bodyPr>
          <a:lstStyle>
            <a:lvl1pPr algn="l">
              <a:defRPr sz="45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GOE HERE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342197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78CECE2-CD4D-4A44-927A-53FFE158AF1C}"/>
              </a:ext>
            </a:extLst>
          </p:cNvPr>
          <p:cNvCxnSpPr>
            <a:cxnSpLocks/>
          </p:cNvCxnSpPr>
          <p:nvPr userDrawn="1"/>
        </p:nvCxnSpPr>
        <p:spPr>
          <a:xfrm>
            <a:off x="1134319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1B2D7F8-9505-6148-BEA2-27C4290FF6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27321" y="2330824"/>
            <a:ext cx="4693727" cy="384613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A9ADB053-F5D5-D34D-B6E3-A8AB7297F1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67963" y="2330824"/>
            <a:ext cx="4693727" cy="384613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75E12F7-C53F-EB47-8D86-3CE7D6B2A8FB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627322" y="1468740"/>
            <a:ext cx="4672156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C3895DE-E9F7-5A41-91A4-BC8DE509CF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67963" y="1468740"/>
            <a:ext cx="4695165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0737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7D7B648-BE60-43F4-8E11-2AB267410D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3055" y="0"/>
            <a:ext cx="6098946" cy="6858000"/>
          </a:xfrm>
          <a:custGeom>
            <a:avLst/>
            <a:gdLst>
              <a:gd name="connsiteX0" fmla="*/ 0 w 5822209"/>
              <a:gd name="connsiteY0" fmla="*/ 0 h 4427316"/>
              <a:gd name="connsiteX1" fmla="*/ 5822209 w 5822209"/>
              <a:gd name="connsiteY1" fmla="*/ 0 h 4427316"/>
              <a:gd name="connsiteX2" fmla="*/ 5822209 w 5822209"/>
              <a:gd name="connsiteY2" fmla="*/ 4427316 h 4427316"/>
              <a:gd name="connsiteX3" fmla="*/ 0 w 5822209"/>
              <a:gd name="connsiteY3" fmla="*/ 4427316 h 442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2209" h="4427316">
                <a:moveTo>
                  <a:pt x="0" y="0"/>
                </a:moveTo>
                <a:lnTo>
                  <a:pt x="5822209" y="0"/>
                </a:lnTo>
                <a:lnTo>
                  <a:pt x="5822209" y="4427316"/>
                </a:lnTo>
                <a:lnTo>
                  <a:pt x="0" y="4427316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>
            <a:noAutofit/>
          </a:bodyPr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9525627-537D-D740-918D-FD8895672A9F}"/>
              </a:ext>
            </a:extLst>
          </p:cNvPr>
          <p:cNvCxnSpPr>
            <a:cxnSpLocks/>
          </p:cNvCxnSpPr>
          <p:nvPr userDrawn="1"/>
        </p:nvCxnSpPr>
        <p:spPr>
          <a:xfrm>
            <a:off x="0" y="1720312"/>
            <a:ext cx="609305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1662FCA-743F-AC4A-B6AC-269A9A26ECF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524000" y="5286196"/>
            <a:ext cx="4179375" cy="356462"/>
          </a:xfrm>
        </p:spPr>
        <p:txBody>
          <a:bodyPr lIns="0" rIns="0">
            <a:normAutofit/>
          </a:bodyPr>
          <a:lstStyle>
            <a:lvl1pPr marL="0" indent="0">
              <a:buNone/>
              <a:defRPr sz="1800" b="1" i="0" cap="all" spc="300" baseline="0">
                <a:solidFill>
                  <a:schemeClr val="tx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BC2EA4E-1692-1548-A245-3DC65B856D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15790"/>
            <a:ext cx="4179376" cy="2387600"/>
          </a:xfrm>
        </p:spPr>
        <p:txBody>
          <a:bodyPr lIns="0" rIns="0" anchor="b">
            <a:normAutofit/>
          </a:bodyPr>
          <a:lstStyle>
            <a:lvl1pPr algn="l">
              <a:defRPr sz="48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2492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F391E-143D-F948-ADAE-29AEA3C1EBFB}" type="datetimeFigureOut">
              <a:rPr lang="en-US" smtClean="0"/>
              <a:t>5/4/2020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F75-79D2-EE46-877B-299D1510E68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B04801C-3319-AC43-9484-8377A4F8F2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2623" y="339645"/>
            <a:ext cx="10134369" cy="1002552"/>
          </a:xfrm>
        </p:spPr>
        <p:txBody>
          <a:bodyPr lIns="0" rIns="0" anchor="b">
            <a:noAutofit/>
          </a:bodyPr>
          <a:lstStyle>
            <a:lvl1pPr algn="l">
              <a:defRPr sz="45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GOE HERE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342197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1B2D7F8-9505-6148-BEA2-27C4290FF6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2623" y="2330824"/>
            <a:ext cx="4693727" cy="384613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A9ADB053-F5D5-D34D-B6E3-A8AB7297F1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33265" y="2330824"/>
            <a:ext cx="4693727" cy="384613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75E12F7-C53F-EB47-8D86-3CE7D6B2A8FB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92624" y="1468740"/>
            <a:ext cx="4672156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C3895DE-E9F7-5A41-91A4-BC8DE509CF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33265" y="1468740"/>
            <a:ext cx="4695165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28CCA37-00BD-0A43-8647-67DD0510A7E3}"/>
              </a:ext>
            </a:extLst>
          </p:cNvPr>
          <p:cNvCxnSpPr>
            <a:cxnSpLocks/>
          </p:cNvCxnSpPr>
          <p:nvPr userDrawn="1"/>
        </p:nvCxnSpPr>
        <p:spPr>
          <a:xfrm>
            <a:off x="11057682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9196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F391E-143D-F948-ADAE-29AEA3C1EBFB}" type="datetimeFigureOut">
              <a:rPr lang="en-US" smtClean="0"/>
              <a:t>5/4/2020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F75-79D2-EE46-877B-299D1510E68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9CD5966-5C30-E943-A71E-F48460A377D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2623" y="339645"/>
            <a:ext cx="11369068" cy="1002552"/>
          </a:xfrm>
        </p:spPr>
        <p:txBody>
          <a:bodyPr lIns="0" rIns="0" anchor="b">
            <a:noAutofit/>
          </a:bodyPr>
          <a:lstStyle>
            <a:lvl1pPr algn="l">
              <a:defRPr sz="45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GOE HERE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F969977-F5DB-3A45-9E9E-556F0938C0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2623" y="2330824"/>
            <a:ext cx="5181600" cy="384613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6D6BBCB-7852-8449-BC02-C5471A775B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30824"/>
            <a:ext cx="5181600" cy="384613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25055FA-EC63-034E-B383-78552FAEA374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92623" y="1468740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163F1262-F0B7-5B4F-A1EE-7A2D9835E6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68740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5F5877A-6F1B-5C4C-8792-78CDE344D0E0}"/>
              </a:ext>
            </a:extLst>
          </p:cNvPr>
          <p:cNvCxnSpPr>
            <a:cxnSpLocks/>
          </p:cNvCxnSpPr>
          <p:nvPr userDrawn="1"/>
        </p:nvCxnSpPr>
        <p:spPr>
          <a:xfrm>
            <a:off x="392623" y="1405468"/>
            <a:ext cx="11369068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58164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C5233AE2-5078-C34D-8EAD-6F7B344F524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-1"/>
            <a:ext cx="12192000" cy="6857999"/>
          </a:xfrm>
          <a:custGeom>
            <a:avLst/>
            <a:gdLst>
              <a:gd name="connsiteX0" fmla="*/ 0 w 5822209"/>
              <a:gd name="connsiteY0" fmla="*/ 0 h 4427316"/>
              <a:gd name="connsiteX1" fmla="*/ 5822209 w 5822209"/>
              <a:gd name="connsiteY1" fmla="*/ 0 h 4427316"/>
              <a:gd name="connsiteX2" fmla="*/ 5822209 w 5822209"/>
              <a:gd name="connsiteY2" fmla="*/ 4427316 h 4427316"/>
              <a:gd name="connsiteX3" fmla="*/ 0 w 5822209"/>
              <a:gd name="connsiteY3" fmla="*/ 4427316 h 442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2209" h="4427316">
                <a:moveTo>
                  <a:pt x="0" y="0"/>
                </a:moveTo>
                <a:lnTo>
                  <a:pt x="5822209" y="0"/>
                </a:lnTo>
                <a:lnTo>
                  <a:pt x="5822209" y="4427316"/>
                </a:lnTo>
                <a:lnTo>
                  <a:pt x="0" y="4427316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>
            <a:noAutofit/>
          </a:bodyPr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4699EEF-FB75-1A46-B6B6-39CCF65A9EA4}"/>
              </a:ext>
            </a:extLst>
          </p:cNvPr>
          <p:cNvCxnSpPr>
            <a:cxnSpLocks/>
          </p:cNvCxnSpPr>
          <p:nvPr userDrawn="1"/>
        </p:nvCxnSpPr>
        <p:spPr>
          <a:xfrm>
            <a:off x="0" y="5992966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F391E-143D-F948-ADAE-29AEA3C1EBFB}" type="datetimeFigureOut">
              <a:rPr lang="en-US" smtClean="0"/>
              <a:t>5/4/2020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F75-79D2-EE46-877B-299D1510E68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9CD5966-5C30-E943-A71E-F48460A377D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2623" y="339645"/>
            <a:ext cx="11369068" cy="1002552"/>
          </a:xfrm>
        </p:spPr>
        <p:txBody>
          <a:bodyPr lIns="0" rIns="0" anchor="b">
            <a:noAutofit/>
          </a:bodyPr>
          <a:lstStyle>
            <a:lvl1pPr algn="l">
              <a:defRPr sz="4500" b="0" i="0" cap="all" baseline="0">
                <a:solidFill>
                  <a:schemeClr val="bg1"/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GOE HERE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F969977-F5DB-3A45-9E9E-556F0938C0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2623" y="2330824"/>
            <a:ext cx="5181600" cy="384613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defRPr sz="160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defRPr sz="160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6D6BBCB-7852-8449-BC02-C5471A775B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30824"/>
            <a:ext cx="5181600" cy="384613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defRPr sz="160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defRPr sz="160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25055FA-EC63-034E-B383-78552FAEA374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92623" y="1468740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163F1262-F0B7-5B4F-A1EE-7A2D9835E6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68740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5F5877A-6F1B-5C4C-8792-78CDE344D0E0}"/>
              </a:ext>
            </a:extLst>
          </p:cNvPr>
          <p:cNvCxnSpPr>
            <a:cxnSpLocks/>
          </p:cNvCxnSpPr>
          <p:nvPr userDrawn="1"/>
        </p:nvCxnSpPr>
        <p:spPr>
          <a:xfrm>
            <a:off x="392623" y="1405468"/>
            <a:ext cx="11369068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99690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92623" y="588936"/>
            <a:ext cx="11432584" cy="5976637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C41291C-383F-CF4B-AB8E-2B40741A62AF}"/>
              </a:ext>
            </a:extLst>
          </p:cNvPr>
          <p:cNvCxnSpPr>
            <a:cxnSpLocks/>
          </p:cNvCxnSpPr>
          <p:nvPr userDrawn="1"/>
        </p:nvCxnSpPr>
        <p:spPr>
          <a:xfrm>
            <a:off x="0" y="292426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34C5937-11C0-4E5A-867C-7AB68EA53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9577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92623" y="292426"/>
            <a:ext cx="10219457" cy="6273148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516C013-C8E5-B44C-B6D6-DE71D0CC52C4}"/>
              </a:ext>
            </a:extLst>
          </p:cNvPr>
          <p:cNvCxnSpPr>
            <a:cxnSpLocks/>
          </p:cNvCxnSpPr>
          <p:nvPr userDrawn="1"/>
        </p:nvCxnSpPr>
        <p:spPr>
          <a:xfrm>
            <a:off x="11057682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4E2D069-321B-434C-BB63-530EE51B6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183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4"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134319" y="0"/>
            <a:ext cx="1105768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A0415B-CCA3-7142-BDAA-6DAC63FB634C}"/>
              </a:ext>
            </a:extLst>
          </p:cNvPr>
          <p:cNvCxnSpPr>
            <a:cxnSpLocks/>
          </p:cNvCxnSpPr>
          <p:nvPr userDrawn="1"/>
        </p:nvCxnSpPr>
        <p:spPr>
          <a:xfrm>
            <a:off x="1124487" y="0"/>
            <a:ext cx="0" cy="6858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3040D77-4CF4-4BFB-9FFB-8C9746D39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2647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3A34E77-65E8-214A-93DD-907ECB950F42}"/>
              </a:ext>
            </a:extLst>
          </p:cNvPr>
          <p:cNvCxnSpPr>
            <a:cxnSpLocks/>
          </p:cNvCxnSpPr>
          <p:nvPr userDrawn="1"/>
        </p:nvCxnSpPr>
        <p:spPr>
          <a:xfrm>
            <a:off x="0" y="5992966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9C15D6B-DF62-4A31-87F3-2084A6C59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8934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F391E-143D-F948-ADAE-29AEA3C1EBFB}" type="datetimeFigureOut">
              <a:rPr lang="en-US" smtClean="0"/>
              <a:t>5/4/2020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F75-79D2-EE46-877B-299D1510E68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E0B206EA-4BA0-3F4C-A4ED-E78F311CD8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93359" y="1"/>
            <a:ext cx="5198641" cy="6858002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id-ID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B04801C-3319-AC43-9484-8377A4F8F2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48661" y="339645"/>
            <a:ext cx="4890577" cy="1002552"/>
          </a:xfrm>
        </p:spPr>
        <p:txBody>
          <a:bodyPr lIns="0" rIns="0" anchor="b">
            <a:noAutofit/>
          </a:bodyPr>
          <a:lstStyle>
            <a:lvl1pPr algn="l">
              <a:defRPr sz="45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GOE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D67D640-AB06-EE4B-868D-F46A30705F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45581" y="1507066"/>
            <a:ext cx="4890578" cy="4849283"/>
          </a:xfrm>
        </p:spPr>
        <p:txBody>
          <a:bodyPr lIns="0" r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600"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600"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600"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600">
                <a:latin typeface="+mj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342197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B907ACF-A34F-FE4A-8511-B7FE12F69496}"/>
              </a:ext>
            </a:extLst>
          </p:cNvPr>
          <p:cNvCxnSpPr>
            <a:cxnSpLocks/>
          </p:cNvCxnSpPr>
          <p:nvPr userDrawn="1"/>
        </p:nvCxnSpPr>
        <p:spPr>
          <a:xfrm>
            <a:off x="1134319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62570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F391E-143D-F948-ADAE-29AEA3C1EBFB}" type="datetimeFigureOut">
              <a:rPr lang="en-US" smtClean="0"/>
              <a:t>5/4/2020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F75-79D2-EE46-877B-299D1510E68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E0B206EA-4BA0-3F4C-A4ED-E78F311CD8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5198641" cy="6858002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id-ID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B04801C-3319-AC43-9484-8377A4F8F2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11877" y="339645"/>
            <a:ext cx="4890577" cy="1002552"/>
          </a:xfrm>
        </p:spPr>
        <p:txBody>
          <a:bodyPr lIns="0" rIns="0" anchor="b">
            <a:noAutofit/>
          </a:bodyPr>
          <a:lstStyle>
            <a:lvl1pPr algn="l">
              <a:defRPr sz="45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GOE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D67D640-AB06-EE4B-868D-F46A30705F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08797" y="1507066"/>
            <a:ext cx="4890578" cy="4849283"/>
          </a:xfrm>
        </p:spPr>
        <p:txBody>
          <a:bodyPr lIns="0" r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600"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600"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600"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600">
                <a:latin typeface="+mj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342197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34037ED-B73E-2946-8FAC-2803EA71C585}"/>
              </a:ext>
            </a:extLst>
          </p:cNvPr>
          <p:cNvCxnSpPr>
            <a:cxnSpLocks/>
          </p:cNvCxnSpPr>
          <p:nvPr userDrawn="1"/>
        </p:nvCxnSpPr>
        <p:spPr>
          <a:xfrm>
            <a:off x="11057682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02672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_4"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E0B206EA-4BA0-3F4C-A4ED-E78F311CD8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4319" y="1"/>
            <a:ext cx="11057681" cy="6858002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id-ID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F391E-143D-F948-ADAE-29AEA3C1EBFB}" type="datetimeFigureOut">
              <a:rPr lang="en-US" smtClean="0"/>
              <a:t>5/4/2020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F75-79D2-EE46-877B-299D1510E68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B04801C-3319-AC43-9484-8377A4F8F2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48661" y="339645"/>
            <a:ext cx="4890577" cy="1002552"/>
          </a:xfrm>
        </p:spPr>
        <p:txBody>
          <a:bodyPr lIns="0" rIns="0" anchor="b">
            <a:noAutofit/>
          </a:bodyPr>
          <a:lstStyle>
            <a:lvl1pPr algn="l">
              <a:defRPr sz="4500" b="0" i="0" cap="all" baseline="0">
                <a:solidFill>
                  <a:schemeClr val="bg1"/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GOE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D67D640-AB06-EE4B-868D-F46A30705F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45581" y="1507066"/>
            <a:ext cx="4890578" cy="4849283"/>
          </a:xfrm>
        </p:spPr>
        <p:txBody>
          <a:bodyPr lIns="0" r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342197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B907ACF-A34F-FE4A-8511-B7FE12F69496}"/>
              </a:ext>
            </a:extLst>
          </p:cNvPr>
          <p:cNvCxnSpPr>
            <a:cxnSpLocks/>
          </p:cNvCxnSpPr>
          <p:nvPr userDrawn="1"/>
        </p:nvCxnSpPr>
        <p:spPr>
          <a:xfrm>
            <a:off x="1124487" y="0"/>
            <a:ext cx="0" cy="6858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2394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_4"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7D7B648-BE60-43F4-8E11-2AB267410D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34319" y="0"/>
            <a:ext cx="11057681" cy="6858000"/>
          </a:xfrm>
          <a:custGeom>
            <a:avLst/>
            <a:gdLst>
              <a:gd name="connsiteX0" fmla="*/ 0 w 5822209"/>
              <a:gd name="connsiteY0" fmla="*/ 0 h 4427316"/>
              <a:gd name="connsiteX1" fmla="*/ 5822209 w 5822209"/>
              <a:gd name="connsiteY1" fmla="*/ 0 h 4427316"/>
              <a:gd name="connsiteX2" fmla="*/ 5822209 w 5822209"/>
              <a:gd name="connsiteY2" fmla="*/ 4427316 h 4427316"/>
              <a:gd name="connsiteX3" fmla="*/ 0 w 5822209"/>
              <a:gd name="connsiteY3" fmla="*/ 4427316 h 442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2209" h="4427316">
                <a:moveTo>
                  <a:pt x="0" y="0"/>
                </a:moveTo>
                <a:lnTo>
                  <a:pt x="5822209" y="0"/>
                </a:lnTo>
                <a:lnTo>
                  <a:pt x="5822209" y="4427316"/>
                </a:lnTo>
                <a:lnTo>
                  <a:pt x="0" y="4427316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>
            <a:noAutofit/>
          </a:bodyPr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9525627-537D-D740-918D-FD8895672A9F}"/>
              </a:ext>
            </a:extLst>
          </p:cNvPr>
          <p:cNvCxnSpPr>
            <a:cxnSpLocks/>
          </p:cNvCxnSpPr>
          <p:nvPr userDrawn="1"/>
        </p:nvCxnSpPr>
        <p:spPr>
          <a:xfrm>
            <a:off x="1124487" y="0"/>
            <a:ext cx="0" cy="6858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1662FCA-743F-AC4A-B6AC-269A9A26ECF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524000" y="5286196"/>
            <a:ext cx="4179375" cy="356462"/>
          </a:xfrm>
        </p:spPr>
        <p:txBody>
          <a:bodyPr lIns="0" rIns="0">
            <a:normAutofit/>
          </a:bodyPr>
          <a:lstStyle>
            <a:lvl1pPr marL="0" indent="0">
              <a:buNone/>
              <a:defRPr sz="1800" b="1" i="0" cap="all" spc="300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BC2EA4E-1692-1548-A245-3DC65B856D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15790"/>
            <a:ext cx="4179376" cy="2387600"/>
          </a:xfrm>
        </p:spPr>
        <p:txBody>
          <a:bodyPr lIns="0" rIns="0" anchor="b">
            <a:normAutofit/>
          </a:bodyPr>
          <a:lstStyle>
            <a:lvl1pPr algn="l">
              <a:defRPr sz="4800" b="0" i="0" cap="all" baseline="0">
                <a:solidFill>
                  <a:schemeClr val="bg1"/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684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E0B206EA-4BA0-3F4C-A4ED-E78F311CD8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192000" cy="6858002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id-ID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F391E-143D-F948-ADAE-29AEA3C1EBFB}" type="datetimeFigureOut">
              <a:rPr lang="en-US" smtClean="0"/>
              <a:t>5/4/2020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F75-79D2-EE46-877B-299D1510E681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342197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69E9592-D634-1947-B3FB-EB3B7F16FF28}"/>
              </a:ext>
            </a:extLst>
          </p:cNvPr>
          <p:cNvCxnSpPr>
            <a:cxnSpLocks/>
          </p:cNvCxnSpPr>
          <p:nvPr userDrawn="1"/>
        </p:nvCxnSpPr>
        <p:spPr>
          <a:xfrm>
            <a:off x="0" y="5992966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6D456EAF-F3B8-AF4A-90FF-4B0693C56A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2623" y="339645"/>
            <a:ext cx="4890577" cy="1002552"/>
          </a:xfrm>
        </p:spPr>
        <p:txBody>
          <a:bodyPr lIns="0" rIns="0" anchor="b">
            <a:noAutofit/>
          </a:bodyPr>
          <a:lstStyle>
            <a:lvl1pPr algn="l">
              <a:defRPr sz="4500" b="0" i="0" cap="all" baseline="0">
                <a:solidFill>
                  <a:schemeClr val="bg1"/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GOE HERE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F7FB4ADF-1B3E-A442-B2C9-518CBE7637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2624" y="1507066"/>
            <a:ext cx="4890578" cy="4849283"/>
          </a:xfrm>
        </p:spPr>
        <p:txBody>
          <a:bodyPr lIns="0" r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9966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ap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46059" y="292426"/>
            <a:ext cx="6297515" cy="6273148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7670D6E-CED1-EE4B-A761-0D1C7A246F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13354" y="4418889"/>
            <a:ext cx="3289100" cy="637507"/>
          </a:xfrm>
        </p:spPr>
        <p:txBody>
          <a:bodyPr lIns="0" rIns="0" anchor="b">
            <a:noAutofit/>
          </a:bodyPr>
          <a:lstStyle>
            <a:lvl1pPr algn="l">
              <a:defRPr sz="40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0DAC9D44-F28B-2B43-8B6F-260CB811AA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3355" y="5080791"/>
            <a:ext cx="3289100" cy="1484783"/>
          </a:xfrm>
        </p:spPr>
        <p:txBody>
          <a:bodyPr lIns="0" r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400"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400"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400"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39C4094-208E-7E4A-848A-F76A1573073A}"/>
              </a:ext>
            </a:extLst>
          </p:cNvPr>
          <p:cNvCxnSpPr>
            <a:cxnSpLocks/>
          </p:cNvCxnSpPr>
          <p:nvPr userDrawn="1"/>
        </p:nvCxnSpPr>
        <p:spPr>
          <a:xfrm>
            <a:off x="11057682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23550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aption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445942" y="292426"/>
            <a:ext cx="6297515" cy="6273148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7670D6E-CED1-EE4B-A761-0D1C7A246F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2622" y="4418889"/>
            <a:ext cx="4609683" cy="637507"/>
          </a:xfrm>
        </p:spPr>
        <p:txBody>
          <a:bodyPr lIns="0" rIns="0" anchor="b">
            <a:noAutofit/>
          </a:bodyPr>
          <a:lstStyle>
            <a:lvl1pPr algn="l">
              <a:defRPr sz="40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0DAC9D44-F28B-2B43-8B6F-260CB811AA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2622" y="5080791"/>
            <a:ext cx="4609683" cy="1484783"/>
          </a:xfrm>
        </p:spPr>
        <p:txBody>
          <a:bodyPr lIns="0" r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400"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400"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400"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BE71BC7-72EE-294C-9A39-61A77EE295A0}"/>
              </a:ext>
            </a:extLst>
          </p:cNvPr>
          <p:cNvCxnSpPr>
            <a:cxnSpLocks/>
          </p:cNvCxnSpPr>
          <p:nvPr userDrawn="1"/>
        </p:nvCxnSpPr>
        <p:spPr>
          <a:xfrm>
            <a:off x="392623" y="5080791"/>
            <a:ext cx="4609683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17384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aption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7670D6E-CED1-EE4B-A761-0D1C7A246F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45581" y="4418889"/>
            <a:ext cx="3289100" cy="637507"/>
          </a:xfrm>
        </p:spPr>
        <p:txBody>
          <a:bodyPr lIns="0" rIns="0" anchor="b">
            <a:noAutofit/>
          </a:bodyPr>
          <a:lstStyle>
            <a:lvl1pPr algn="l">
              <a:defRPr sz="4000" b="0" i="0" cap="all" baseline="0">
                <a:solidFill>
                  <a:schemeClr val="bg1"/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0DAC9D44-F28B-2B43-8B6F-260CB811AA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45582" y="5080791"/>
            <a:ext cx="3289100" cy="1484783"/>
          </a:xfrm>
        </p:spPr>
        <p:txBody>
          <a:bodyPr lIns="0" r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76AC280-5A8D-B048-BECC-9C306F32508F}"/>
              </a:ext>
            </a:extLst>
          </p:cNvPr>
          <p:cNvCxnSpPr>
            <a:cxnSpLocks/>
          </p:cNvCxnSpPr>
          <p:nvPr userDrawn="1"/>
        </p:nvCxnSpPr>
        <p:spPr>
          <a:xfrm>
            <a:off x="1134319" y="0"/>
            <a:ext cx="0" cy="6858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89061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aption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1F4417F7-7CDE-DF44-9B0E-AC44EE99BF4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7670D6E-CED1-EE4B-A761-0D1C7A246F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2622" y="3429000"/>
            <a:ext cx="4609683" cy="637507"/>
          </a:xfrm>
        </p:spPr>
        <p:txBody>
          <a:bodyPr lIns="0" rIns="0" anchor="b">
            <a:noAutofit/>
          </a:bodyPr>
          <a:lstStyle>
            <a:lvl1pPr algn="l">
              <a:defRPr sz="4000" b="0" i="0" cap="all" baseline="0">
                <a:solidFill>
                  <a:schemeClr val="bg1"/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0DAC9D44-F28B-2B43-8B6F-260CB811AA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2622" y="4090902"/>
            <a:ext cx="4609683" cy="1484783"/>
          </a:xfrm>
        </p:spPr>
        <p:txBody>
          <a:bodyPr lIns="0" r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9F22032-BAB9-744C-B14E-54350BBD1C71}"/>
              </a:ext>
            </a:extLst>
          </p:cNvPr>
          <p:cNvCxnSpPr>
            <a:cxnSpLocks/>
          </p:cNvCxnSpPr>
          <p:nvPr userDrawn="1"/>
        </p:nvCxnSpPr>
        <p:spPr>
          <a:xfrm>
            <a:off x="0" y="5992966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52380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verview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F9F391E-143D-F948-ADAE-29AEA3C1EBFB}" type="datetimeFigureOut">
              <a:rPr lang="en-US" noProof="0" smtClean="0"/>
              <a:t>5/4/2020</a:t>
            </a:fld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F75-79D2-EE46-877B-299D1510E681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B04801C-3319-AC43-9484-8377A4F8F2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48661" y="339645"/>
            <a:ext cx="10113030" cy="1002552"/>
          </a:xfrm>
        </p:spPr>
        <p:txBody>
          <a:bodyPr lIns="0" rIns="0" anchor="b">
            <a:noAutofit/>
          </a:bodyPr>
          <a:lstStyle>
            <a:lvl1pPr algn="l">
              <a:defRPr sz="45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noProof="0"/>
              <a:t>TITLE GOE HERE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342197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6">
            <a:extLst>
              <a:ext uri="{FF2B5EF4-FFF2-40B4-BE49-F238E27FC236}">
                <a16:creationId xmlns:a16="http://schemas.microsoft.com/office/drawing/2014/main" id="{B3776AA3-9860-D247-8A43-85FD58FFFD43}"/>
              </a:ext>
            </a:extLst>
          </p:cNvPr>
          <p:cNvSpPr/>
          <p:nvPr/>
        </p:nvSpPr>
        <p:spPr>
          <a:xfrm>
            <a:off x="1658836" y="2294008"/>
            <a:ext cx="506948" cy="506948"/>
          </a:xfrm>
          <a:prstGeom prst="round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A07194D-FDC6-4941-AE99-5ED1F7F4C5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730896" y="2366353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57" name="Rectangle: Rounded Corners 16">
            <a:extLst>
              <a:ext uri="{FF2B5EF4-FFF2-40B4-BE49-F238E27FC236}">
                <a16:creationId xmlns:a16="http://schemas.microsoft.com/office/drawing/2014/main" id="{F5244B71-4557-B64C-8C28-456C7623AE5B}"/>
              </a:ext>
            </a:extLst>
          </p:cNvPr>
          <p:cNvSpPr/>
          <p:nvPr userDrawn="1"/>
        </p:nvSpPr>
        <p:spPr>
          <a:xfrm>
            <a:off x="1658836" y="3519693"/>
            <a:ext cx="506948" cy="506948"/>
          </a:xfrm>
          <a:prstGeom prst="round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58" name="Picture Placeholder 5">
            <a:extLst>
              <a:ext uri="{FF2B5EF4-FFF2-40B4-BE49-F238E27FC236}">
                <a16:creationId xmlns:a16="http://schemas.microsoft.com/office/drawing/2014/main" id="{B12F4613-2BD8-E54D-A2E0-8707A28A10A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30896" y="3592038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61" name="Rectangle: Rounded Corners 16">
            <a:extLst>
              <a:ext uri="{FF2B5EF4-FFF2-40B4-BE49-F238E27FC236}">
                <a16:creationId xmlns:a16="http://schemas.microsoft.com/office/drawing/2014/main" id="{1A5F3004-02A9-1E43-A3E5-8ABCD5ED1A1C}"/>
              </a:ext>
            </a:extLst>
          </p:cNvPr>
          <p:cNvSpPr/>
          <p:nvPr userDrawn="1"/>
        </p:nvSpPr>
        <p:spPr>
          <a:xfrm>
            <a:off x="1658836" y="4784289"/>
            <a:ext cx="506948" cy="506948"/>
          </a:xfrm>
          <a:prstGeom prst="round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62" name="Picture Placeholder 5">
            <a:extLst>
              <a:ext uri="{FF2B5EF4-FFF2-40B4-BE49-F238E27FC236}">
                <a16:creationId xmlns:a16="http://schemas.microsoft.com/office/drawing/2014/main" id="{1A844DD7-EE1E-F04F-91C7-38039BFF204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730896" y="4856634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98" name="Rectangle: Rounded Corners 16">
            <a:extLst>
              <a:ext uri="{FF2B5EF4-FFF2-40B4-BE49-F238E27FC236}">
                <a16:creationId xmlns:a16="http://schemas.microsoft.com/office/drawing/2014/main" id="{491E125D-06D1-A343-A3C9-CBC63A66CDC0}"/>
              </a:ext>
            </a:extLst>
          </p:cNvPr>
          <p:cNvSpPr/>
          <p:nvPr userDrawn="1"/>
        </p:nvSpPr>
        <p:spPr>
          <a:xfrm>
            <a:off x="6871764" y="2294008"/>
            <a:ext cx="506948" cy="506948"/>
          </a:xfrm>
          <a:prstGeom prst="round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99" name="Picture Placeholder 5">
            <a:extLst>
              <a:ext uri="{FF2B5EF4-FFF2-40B4-BE49-F238E27FC236}">
                <a16:creationId xmlns:a16="http://schemas.microsoft.com/office/drawing/2014/main" id="{26670858-0422-9546-B0BD-9B2D594140B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949266" y="2366353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00" name="Rectangle: Rounded Corners 16">
            <a:extLst>
              <a:ext uri="{FF2B5EF4-FFF2-40B4-BE49-F238E27FC236}">
                <a16:creationId xmlns:a16="http://schemas.microsoft.com/office/drawing/2014/main" id="{9DDF7684-5C6D-B344-A059-87C2BDD8657A}"/>
              </a:ext>
            </a:extLst>
          </p:cNvPr>
          <p:cNvSpPr/>
          <p:nvPr userDrawn="1"/>
        </p:nvSpPr>
        <p:spPr>
          <a:xfrm>
            <a:off x="6877206" y="3519693"/>
            <a:ext cx="506948" cy="506948"/>
          </a:xfrm>
          <a:prstGeom prst="round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01" name="Picture Placeholder 5">
            <a:extLst>
              <a:ext uri="{FF2B5EF4-FFF2-40B4-BE49-F238E27FC236}">
                <a16:creationId xmlns:a16="http://schemas.microsoft.com/office/drawing/2014/main" id="{72578CBB-F47F-C740-982B-BA1719663CC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949266" y="3592038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02" name="Rectangle: Rounded Corners 16">
            <a:extLst>
              <a:ext uri="{FF2B5EF4-FFF2-40B4-BE49-F238E27FC236}">
                <a16:creationId xmlns:a16="http://schemas.microsoft.com/office/drawing/2014/main" id="{FE14D617-9285-9D4D-84E4-7BBD145B397E}"/>
              </a:ext>
            </a:extLst>
          </p:cNvPr>
          <p:cNvSpPr/>
          <p:nvPr userDrawn="1"/>
        </p:nvSpPr>
        <p:spPr>
          <a:xfrm>
            <a:off x="6877206" y="4784289"/>
            <a:ext cx="506948" cy="506948"/>
          </a:xfrm>
          <a:prstGeom prst="round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03" name="Picture Placeholder 5">
            <a:extLst>
              <a:ext uri="{FF2B5EF4-FFF2-40B4-BE49-F238E27FC236}">
                <a16:creationId xmlns:a16="http://schemas.microsoft.com/office/drawing/2014/main" id="{32A1D8CC-0021-A243-9775-CF930D41B94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949266" y="4856634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07" name="Text Placeholder 10">
            <a:extLst>
              <a:ext uri="{FF2B5EF4-FFF2-40B4-BE49-F238E27FC236}">
                <a16:creationId xmlns:a16="http://schemas.microsoft.com/office/drawing/2014/main" id="{8867B6C6-0A29-A04E-BAE5-B9060225E12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488785" y="2512451"/>
            <a:ext cx="3995035" cy="426685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109" name="Text Placeholder 2">
            <a:extLst>
              <a:ext uri="{FF2B5EF4-FFF2-40B4-BE49-F238E27FC236}">
                <a16:creationId xmlns:a16="http://schemas.microsoft.com/office/drawing/2014/main" id="{9DF49D7C-2E08-9348-9C2B-0496EF9612DF}"/>
              </a:ext>
            </a:extLst>
          </p:cNvPr>
          <p:cNvSpPr>
            <a:spLocks noGrp="1"/>
          </p:cNvSpPr>
          <p:nvPr>
            <p:ph type="body" idx="26"/>
          </p:nvPr>
        </p:nvSpPr>
        <p:spPr>
          <a:xfrm>
            <a:off x="2488784" y="2265592"/>
            <a:ext cx="3995036" cy="365095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110" name="Text Placeholder 10">
            <a:extLst>
              <a:ext uri="{FF2B5EF4-FFF2-40B4-BE49-F238E27FC236}">
                <a16:creationId xmlns:a16="http://schemas.microsoft.com/office/drawing/2014/main" id="{2733402A-D14F-6D48-A59D-329C3824DD2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488785" y="3745506"/>
            <a:ext cx="3995035" cy="426685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111" name="Text Placeholder 2">
            <a:extLst>
              <a:ext uri="{FF2B5EF4-FFF2-40B4-BE49-F238E27FC236}">
                <a16:creationId xmlns:a16="http://schemas.microsoft.com/office/drawing/2014/main" id="{3886AD51-641D-6B44-B558-2B15E88D1BC5}"/>
              </a:ext>
            </a:extLst>
          </p:cNvPr>
          <p:cNvSpPr>
            <a:spLocks noGrp="1"/>
          </p:cNvSpPr>
          <p:nvPr>
            <p:ph type="body" idx="28"/>
          </p:nvPr>
        </p:nvSpPr>
        <p:spPr>
          <a:xfrm>
            <a:off x="2488784" y="3498647"/>
            <a:ext cx="3995036" cy="365095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112" name="Text Placeholder 10">
            <a:extLst>
              <a:ext uri="{FF2B5EF4-FFF2-40B4-BE49-F238E27FC236}">
                <a16:creationId xmlns:a16="http://schemas.microsoft.com/office/drawing/2014/main" id="{C00297CA-1F0B-4C44-852F-CF6FEA9F948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488785" y="5006270"/>
            <a:ext cx="3995035" cy="426685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113" name="Text Placeholder 2">
            <a:extLst>
              <a:ext uri="{FF2B5EF4-FFF2-40B4-BE49-F238E27FC236}">
                <a16:creationId xmlns:a16="http://schemas.microsoft.com/office/drawing/2014/main" id="{3F704107-F38D-E044-8226-ACDDEDEDC605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2488784" y="4759411"/>
            <a:ext cx="3995036" cy="365095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124" name="Text Placeholder 10">
            <a:extLst>
              <a:ext uri="{FF2B5EF4-FFF2-40B4-BE49-F238E27FC236}">
                <a16:creationId xmlns:a16="http://schemas.microsoft.com/office/drawing/2014/main" id="{7A332327-16D9-9B48-8EAC-A4F377D5904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766655" y="2512451"/>
            <a:ext cx="3995035" cy="426685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125" name="Text Placeholder 2">
            <a:extLst>
              <a:ext uri="{FF2B5EF4-FFF2-40B4-BE49-F238E27FC236}">
                <a16:creationId xmlns:a16="http://schemas.microsoft.com/office/drawing/2014/main" id="{8EB0263B-D418-C14A-A00B-092B5EB5C515}"/>
              </a:ext>
            </a:extLst>
          </p:cNvPr>
          <p:cNvSpPr>
            <a:spLocks noGrp="1"/>
          </p:cNvSpPr>
          <p:nvPr>
            <p:ph type="body" idx="34"/>
          </p:nvPr>
        </p:nvSpPr>
        <p:spPr>
          <a:xfrm>
            <a:off x="7766655" y="2265592"/>
            <a:ext cx="3995036" cy="365095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126" name="Text Placeholder 10">
            <a:extLst>
              <a:ext uri="{FF2B5EF4-FFF2-40B4-BE49-F238E27FC236}">
                <a16:creationId xmlns:a16="http://schemas.microsoft.com/office/drawing/2014/main" id="{53CC49A6-2AB5-664B-9A6C-56D70E1382D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766655" y="3745506"/>
            <a:ext cx="3995035" cy="426685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127" name="Text Placeholder 2">
            <a:extLst>
              <a:ext uri="{FF2B5EF4-FFF2-40B4-BE49-F238E27FC236}">
                <a16:creationId xmlns:a16="http://schemas.microsoft.com/office/drawing/2014/main" id="{718CCABC-AF06-5241-8D13-EB2F4637D435}"/>
              </a:ext>
            </a:extLst>
          </p:cNvPr>
          <p:cNvSpPr>
            <a:spLocks noGrp="1"/>
          </p:cNvSpPr>
          <p:nvPr>
            <p:ph type="body" idx="36"/>
          </p:nvPr>
        </p:nvSpPr>
        <p:spPr>
          <a:xfrm>
            <a:off x="7766655" y="3498647"/>
            <a:ext cx="3995036" cy="365095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128" name="Text Placeholder 10">
            <a:extLst>
              <a:ext uri="{FF2B5EF4-FFF2-40B4-BE49-F238E27FC236}">
                <a16:creationId xmlns:a16="http://schemas.microsoft.com/office/drawing/2014/main" id="{5119242C-1FE8-C140-9349-8172F954E3C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7766655" y="5006270"/>
            <a:ext cx="3995035" cy="426685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129" name="Text Placeholder 2">
            <a:extLst>
              <a:ext uri="{FF2B5EF4-FFF2-40B4-BE49-F238E27FC236}">
                <a16:creationId xmlns:a16="http://schemas.microsoft.com/office/drawing/2014/main" id="{23F2AE0B-3E70-BB47-8FBC-FE66A5A297BD}"/>
              </a:ext>
            </a:extLst>
          </p:cNvPr>
          <p:cNvSpPr>
            <a:spLocks noGrp="1"/>
          </p:cNvSpPr>
          <p:nvPr>
            <p:ph type="body" idx="38"/>
          </p:nvPr>
        </p:nvSpPr>
        <p:spPr>
          <a:xfrm>
            <a:off x="7766655" y="4759411"/>
            <a:ext cx="3995036" cy="365095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D604C81-B013-4641-9B16-5E9ECBD30CBA}"/>
              </a:ext>
            </a:extLst>
          </p:cNvPr>
          <p:cNvCxnSpPr>
            <a:cxnSpLocks/>
          </p:cNvCxnSpPr>
          <p:nvPr userDrawn="1"/>
        </p:nvCxnSpPr>
        <p:spPr>
          <a:xfrm>
            <a:off x="1134319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40891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F9F391E-143D-F948-ADAE-29AEA3C1EBFB}" type="datetimeFigureOut">
              <a:rPr lang="en-US" smtClean="0"/>
              <a:t>5/4/2020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F75-79D2-EE46-877B-299D1510E68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B04801C-3319-AC43-9484-8377A4F8F2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2622" y="339645"/>
            <a:ext cx="10219457" cy="1002552"/>
          </a:xfrm>
        </p:spPr>
        <p:txBody>
          <a:bodyPr lIns="0" rIns="0" anchor="b">
            <a:noAutofit/>
          </a:bodyPr>
          <a:lstStyle>
            <a:lvl1pPr algn="l">
              <a:defRPr sz="45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GOE HERE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342197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6">
            <a:extLst>
              <a:ext uri="{FF2B5EF4-FFF2-40B4-BE49-F238E27FC236}">
                <a16:creationId xmlns:a16="http://schemas.microsoft.com/office/drawing/2014/main" id="{B3776AA3-9860-D247-8A43-85FD58FFFD43}"/>
              </a:ext>
            </a:extLst>
          </p:cNvPr>
          <p:cNvSpPr/>
          <p:nvPr/>
        </p:nvSpPr>
        <p:spPr>
          <a:xfrm>
            <a:off x="392622" y="2294008"/>
            <a:ext cx="506948" cy="506948"/>
          </a:xfrm>
          <a:prstGeom prst="round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A07194D-FDC6-4941-AE99-5ED1F7F4C5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4682" y="2366353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7" name="Rectangle: Rounded Corners 16">
            <a:extLst>
              <a:ext uri="{FF2B5EF4-FFF2-40B4-BE49-F238E27FC236}">
                <a16:creationId xmlns:a16="http://schemas.microsoft.com/office/drawing/2014/main" id="{F5244B71-4557-B64C-8C28-456C7623AE5B}"/>
              </a:ext>
            </a:extLst>
          </p:cNvPr>
          <p:cNvSpPr/>
          <p:nvPr userDrawn="1"/>
        </p:nvSpPr>
        <p:spPr>
          <a:xfrm>
            <a:off x="392622" y="3519693"/>
            <a:ext cx="506948" cy="506948"/>
          </a:xfrm>
          <a:prstGeom prst="round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58" name="Picture Placeholder 5">
            <a:extLst>
              <a:ext uri="{FF2B5EF4-FFF2-40B4-BE49-F238E27FC236}">
                <a16:creationId xmlns:a16="http://schemas.microsoft.com/office/drawing/2014/main" id="{B12F4613-2BD8-E54D-A2E0-8707A28A10A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4682" y="3592038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61" name="Rectangle: Rounded Corners 16">
            <a:extLst>
              <a:ext uri="{FF2B5EF4-FFF2-40B4-BE49-F238E27FC236}">
                <a16:creationId xmlns:a16="http://schemas.microsoft.com/office/drawing/2014/main" id="{1A5F3004-02A9-1E43-A3E5-8ABCD5ED1A1C}"/>
              </a:ext>
            </a:extLst>
          </p:cNvPr>
          <p:cNvSpPr/>
          <p:nvPr userDrawn="1"/>
        </p:nvSpPr>
        <p:spPr>
          <a:xfrm>
            <a:off x="392622" y="4784289"/>
            <a:ext cx="506948" cy="506948"/>
          </a:xfrm>
          <a:prstGeom prst="round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62" name="Picture Placeholder 5">
            <a:extLst>
              <a:ext uri="{FF2B5EF4-FFF2-40B4-BE49-F238E27FC236}">
                <a16:creationId xmlns:a16="http://schemas.microsoft.com/office/drawing/2014/main" id="{1A844DD7-EE1E-F04F-91C7-38039BFF204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4682" y="4856634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8" name="Rectangle: Rounded Corners 16">
            <a:extLst>
              <a:ext uri="{FF2B5EF4-FFF2-40B4-BE49-F238E27FC236}">
                <a16:creationId xmlns:a16="http://schemas.microsoft.com/office/drawing/2014/main" id="{491E125D-06D1-A343-A3C9-CBC63A66CDC0}"/>
              </a:ext>
            </a:extLst>
          </p:cNvPr>
          <p:cNvSpPr/>
          <p:nvPr userDrawn="1"/>
        </p:nvSpPr>
        <p:spPr>
          <a:xfrm>
            <a:off x="5605550" y="2294008"/>
            <a:ext cx="506948" cy="506948"/>
          </a:xfrm>
          <a:prstGeom prst="round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99" name="Picture Placeholder 5">
            <a:extLst>
              <a:ext uri="{FF2B5EF4-FFF2-40B4-BE49-F238E27FC236}">
                <a16:creationId xmlns:a16="http://schemas.microsoft.com/office/drawing/2014/main" id="{26670858-0422-9546-B0BD-9B2D594140B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683052" y="2366353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00" name="Rectangle: Rounded Corners 16">
            <a:extLst>
              <a:ext uri="{FF2B5EF4-FFF2-40B4-BE49-F238E27FC236}">
                <a16:creationId xmlns:a16="http://schemas.microsoft.com/office/drawing/2014/main" id="{9DDF7684-5C6D-B344-A059-87C2BDD8657A}"/>
              </a:ext>
            </a:extLst>
          </p:cNvPr>
          <p:cNvSpPr/>
          <p:nvPr userDrawn="1"/>
        </p:nvSpPr>
        <p:spPr>
          <a:xfrm>
            <a:off x="5610992" y="3519693"/>
            <a:ext cx="506948" cy="506948"/>
          </a:xfrm>
          <a:prstGeom prst="round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01" name="Picture Placeholder 5">
            <a:extLst>
              <a:ext uri="{FF2B5EF4-FFF2-40B4-BE49-F238E27FC236}">
                <a16:creationId xmlns:a16="http://schemas.microsoft.com/office/drawing/2014/main" id="{72578CBB-F47F-C740-982B-BA1719663CC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683052" y="3592038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02" name="Rectangle: Rounded Corners 16">
            <a:extLst>
              <a:ext uri="{FF2B5EF4-FFF2-40B4-BE49-F238E27FC236}">
                <a16:creationId xmlns:a16="http://schemas.microsoft.com/office/drawing/2014/main" id="{FE14D617-9285-9D4D-84E4-7BBD145B397E}"/>
              </a:ext>
            </a:extLst>
          </p:cNvPr>
          <p:cNvSpPr/>
          <p:nvPr userDrawn="1"/>
        </p:nvSpPr>
        <p:spPr>
          <a:xfrm>
            <a:off x="5610992" y="4784289"/>
            <a:ext cx="506948" cy="506948"/>
          </a:xfrm>
          <a:prstGeom prst="round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03" name="Picture Placeholder 5">
            <a:extLst>
              <a:ext uri="{FF2B5EF4-FFF2-40B4-BE49-F238E27FC236}">
                <a16:creationId xmlns:a16="http://schemas.microsoft.com/office/drawing/2014/main" id="{32A1D8CC-0021-A243-9775-CF930D41B94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683052" y="4856634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07" name="Text Placeholder 10">
            <a:extLst>
              <a:ext uri="{FF2B5EF4-FFF2-40B4-BE49-F238E27FC236}">
                <a16:creationId xmlns:a16="http://schemas.microsoft.com/office/drawing/2014/main" id="{8867B6C6-0A29-A04E-BAE5-B9060225E12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222571" y="2512451"/>
            <a:ext cx="3995035" cy="426685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9" name="Text Placeholder 2">
            <a:extLst>
              <a:ext uri="{FF2B5EF4-FFF2-40B4-BE49-F238E27FC236}">
                <a16:creationId xmlns:a16="http://schemas.microsoft.com/office/drawing/2014/main" id="{9DF49D7C-2E08-9348-9C2B-0496EF9612DF}"/>
              </a:ext>
            </a:extLst>
          </p:cNvPr>
          <p:cNvSpPr>
            <a:spLocks noGrp="1"/>
          </p:cNvSpPr>
          <p:nvPr>
            <p:ph type="body" idx="26"/>
          </p:nvPr>
        </p:nvSpPr>
        <p:spPr>
          <a:xfrm>
            <a:off x="1222570" y="2265592"/>
            <a:ext cx="3995036" cy="365095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0" name="Text Placeholder 10">
            <a:extLst>
              <a:ext uri="{FF2B5EF4-FFF2-40B4-BE49-F238E27FC236}">
                <a16:creationId xmlns:a16="http://schemas.microsoft.com/office/drawing/2014/main" id="{2733402A-D14F-6D48-A59D-329C3824DD2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222571" y="3745506"/>
            <a:ext cx="3995035" cy="426685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1" name="Text Placeholder 2">
            <a:extLst>
              <a:ext uri="{FF2B5EF4-FFF2-40B4-BE49-F238E27FC236}">
                <a16:creationId xmlns:a16="http://schemas.microsoft.com/office/drawing/2014/main" id="{3886AD51-641D-6B44-B558-2B15E88D1BC5}"/>
              </a:ext>
            </a:extLst>
          </p:cNvPr>
          <p:cNvSpPr>
            <a:spLocks noGrp="1"/>
          </p:cNvSpPr>
          <p:nvPr>
            <p:ph type="body" idx="28"/>
          </p:nvPr>
        </p:nvSpPr>
        <p:spPr>
          <a:xfrm>
            <a:off x="1222570" y="3498647"/>
            <a:ext cx="3995036" cy="365095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2" name="Text Placeholder 10">
            <a:extLst>
              <a:ext uri="{FF2B5EF4-FFF2-40B4-BE49-F238E27FC236}">
                <a16:creationId xmlns:a16="http://schemas.microsoft.com/office/drawing/2014/main" id="{C00297CA-1F0B-4C44-852F-CF6FEA9F948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222571" y="5006270"/>
            <a:ext cx="3995035" cy="426685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3" name="Text Placeholder 2">
            <a:extLst>
              <a:ext uri="{FF2B5EF4-FFF2-40B4-BE49-F238E27FC236}">
                <a16:creationId xmlns:a16="http://schemas.microsoft.com/office/drawing/2014/main" id="{3F704107-F38D-E044-8226-ACDDEDEDC605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1222570" y="4759411"/>
            <a:ext cx="3995036" cy="365095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4" name="Text Placeholder 10">
            <a:extLst>
              <a:ext uri="{FF2B5EF4-FFF2-40B4-BE49-F238E27FC236}">
                <a16:creationId xmlns:a16="http://schemas.microsoft.com/office/drawing/2014/main" id="{7A332327-16D9-9B48-8EAC-A4F377D5904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500441" y="2512451"/>
            <a:ext cx="3995035" cy="426685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5" name="Text Placeholder 2">
            <a:extLst>
              <a:ext uri="{FF2B5EF4-FFF2-40B4-BE49-F238E27FC236}">
                <a16:creationId xmlns:a16="http://schemas.microsoft.com/office/drawing/2014/main" id="{8EB0263B-D418-C14A-A00B-092B5EB5C515}"/>
              </a:ext>
            </a:extLst>
          </p:cNvPr>
          <p:cNvSpPr>
            <a:spLocks noGrp="1"/>
          </p:cNvSpPr>
          <p:nvPr>
            <p:ph type="body" idx="34"/>
          </p:nvPr>
        </p:nvSpPr>
        <p:spPr>
          <a:xfrm>
            <a:off x="6500441" y="2265592"/>
            <a:ext cx="3995036" cy="365095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6" name="Text Placeholder 10">
            <a:extLst>
              <a:ext uri="{FF2B5EF4-FFF2-40B4-BE49-F238E27FC236}">
                <a16:creationId xmlns:a16="http://schemas.microsoft.com/office/drawing/2014/main" id="{53CC49A6-2AB5-664B-9A6C-56D70E1382D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500441" y="3745506"/>
            <a:ext cx="3995035" cy="426685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7" name="Text Placeholder 2">
            <a:extLst>
              <a:ext uri="{FF2B5EF4-FFF2-40B4-BE49-F238E27FC236}">
                <a16:creationId xmlns:a16="http://schemas.microsoft.com/office/drawing/2014/main" id="{718CCABC-AF06-5241-8D13-EB2F4637D435}"/>
              </a:ext>
            </a:extLst>
          </p:cNvPr>
          <p:cNvSpPr>
            <a:spLocks noGrp="1"/>
          </p:cNvSpPr>
          <p:nvPr>
            <p:ph type="body" idx="36"/>
          </p:nvPr>
        </p:nvSpPr>
        <p:spPr>
          <a:xfrm>
            <a:off x="6500441" y="3498647"/>
            <a:ext cx="3995036" cy="365095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8" name="Text Placeholder 10">
            <a:extLst>
              <a:ext uri="{FF2B5EF4-FFF2-40B4-BE49-F238E27FC236}">
                <a16:creationId xmlns:a16="http://schemas.microsoft.com/office/drawing/2014/main" id="{5119242C-1FE8-C140-9349-8172F954E3C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500441" y="5006270"/>
            <a:ext cx="3995035" cy="426685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9" name="Text Placeholder 2">
            <a:extLst>
              <a:ext uri="{FF2B5EF4-FFF2-40B4-BE49-F238E27FC236}">
                <a16:creationId xmlns:a16="http://schemas.microsoft.com/office/drawing/2014/main" id="{23F2AE0B-3E70-BB47-8FBC-FE66A5A297BD}"/>
              </a:ext>
            </a:extLst>
          </p:cNvPr>
          <p:cNvSpPr>
            <a:spLocks noGrp="1"/>
          </p:cNvSpPr>
          <p:nvPr>
            <p:ph type="body" idx="38"/>
          </p:nvPr>
        </p:nvSpPr>
        <p:spPr>
          <a:xfrm>
            <a:off x="6500441" y="4759411"/>
            <a:ext cx="3995036" cy="365095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8A232C0-1AC5-164D-B8B6-CC8F07CF2E21}"/>
              </a:ext>
            </a:extLst>
          </p:cNvPr>
          <p:cNvCxnSpPr>
            <a:cxnSpLocks/>
          </p:cNvCxnSpPr>
          <p:nvPr userDrawn="1"/>
        </p:nvCxnSpPr>
        <p:spPr>
          <a:xfrm>
            <a:off x="11057682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8307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F9F391E-143D-F948-ADAE-29AEA3C1EBFB}" type="datetimeFigureOut">
              <a:rPr lang="en-US" smtClean="0"/>
              <a:t>5/4/2020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F75-79D2-EE46-877B-299D1510E68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B04801C-3319-AC43-9484-8377A4F8F2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2623" y="339645"/>
            <a:ext cx="11369068" cy="1002552"/>
          </a:xfrm>
        </p:spPr>
        <p:txBody>
          <a:bodyPr lIns="0" rIns="0" anchor="b">
            <a:noAutofit/>
          </a:bodyPr>
          <a:lstStyle>
            <a:lvl1pPr algn="l">
              <a:defRPr sz="45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GOE HERE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342197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F93E56-30EE-384E-9A8A-090C645582DB}"/>
              </a:ext>
            </a:extLst>
          </p:cNvPr>
          <p:cNvCxnSpPr>
            <a:cxnSpLocks/>
          </p:cNvCxnSpPr>
          <p:nvPr userDrawn="1"/>
        </p:nvCxnSpPr>
        <p:spPr>
          <a:xfrm>
            <a:off x="392623" y="1405468"/>
            <a:ext cx="11369068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6">
            <a:extLst>
              <a:ext uri="{FF2B5EF4-FFF2-40B4-BE49-F238E27FC236}">
                <a16:creationId xmlns:a16="http://schemas.microsoft.com/office/drawing/2014/main" id="{B3776AA3-9860-D247-8A43-85FD58FFFD43}"/>
              </a:ext>
            </a:extLst>
          </p:cNvPr>
          <p:cNvSpPr/>
          <p:nvPr/>
        </p:nvSpPr>
        <p:spPr>
          <a:xfrm>
            <a:off x="392623" y="2356447"/>
            <a:ext cx="506948" cy="506948"/>
          </a:xfrm>
          <a:prstGeom prst="round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A07194D-FDC6-4941-AE99-5ED1F7F4C5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4683" y="2428792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7" name="Rectangle: Rounded Corners 16">
            <a:extLst>
              <a:ext uri="{FF2B5EF4-FFF2-40B4-BE49-F238E27FC236}">
                <a16:creationId xmlns:a16="http://schemas.microsoft.com/office/drawing/2014/main" id="{F5244B71-4557-B64C-8C28-456C7623AE5B}"/>
              </a:ext>
            </a:extLst>
          </p:cNvPr>
          <p:cNvSpPr/>
          <p:nvPr userDrawn="1"/>
        </p:nvSpPr>
        <p:spPr>
          <a:xfrm>
            <a:off x="392623" y="3582132"/>
            <a:ext cx="506948" cy="506948"/>
          </a:xfrm>
          <a:prstGeom prst="round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58" name="Picture Placeholder 5">
            <a:extLst>
              <a:ext uri="{FF2B5EF4-FFF2-40B4-BE49-F238E27FC236}">
                <a16:creationId xmlns:a16="http://schemas.microsoft.com/office/drawing/2014/main" id="{B12F4613-2BD8-E54D-A2E0-8707A28A10A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4683" y="3654477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61" name="Rectangle: Rounded Corners 16">
            <a:extLst>
              <a:ext uri="{FF2B5EF4-FFF2-40B4-BE49-F238E27FC236}">
                <a16:creationId xmlns:a16="http://schemas.microsoft.com/office/drawing/2014/main" id="{1A5F3004-02A9-1E43-A3E5-8ABCD5ED1A1C}"/>
              </a:ext>
            </a:extLst>
          </p:cNvPr>
          <p:cNvSpPr/>
          <p:nvPr userDrawn="1"/>
        </p:nvSpPr>
        <p:spPr>
          <a:xfrm>
            <a:off x="392623" y="4846728"/>
            <a:ext cx="506948" cy="506948"/>
          </a:xfrm>
          <a:prstGeom prst="round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62" name="Picture Placeholder 5">
            <a:extLst>
              <a:ext uri="{FF2B5EF4-FFF2-40B4-BE49-F238E27FC236}">
                <a16:creationId xmlns:a16="http://schemas.microsoft.com/office/drawing/2014/main" id="{1A844DD7-EE1E-F04F-91C7-38039BFF204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4683" y="4919073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8" name="Rectangle: Rounded Corners 16">
            <a:extLst>
              <a:ext uri="{FF2B5EF4-FFF2-40B4-BE49-F238E27FC236}">
                <a16:creationId xmlns:a16="http://schemas.microsoft.com/office/drawing/2014/main" id="{491E125D-06D1-A343-A3C9-CBC63A66CDC0}"/>
              </a:ext>
            </a:extLst>
          </p:cNvPr>
          <p:cNvSpPr/>
          <p:nvPr userDrawn="1"/>
        </p:nvSpPr>
        <p:spPr>
          <a:xfrm>
            <a:off x="6472581" y="2356447"/>
            <a:ext cx="506948" cy="506948"/>
          </a:xfrm>
          <a:prstGeom prst="round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99" name="Picture Placeholder 5">
            <a:extLst>
              <a:ext uri="{FF2B5EF4-FFF2-40B4-BE49-F238E27FC236}">
                <a16:creationId xmlns:a16="http://schemas.microsoft.com/office/drawing/2014/main" id="{26670858-0422-9546-B0BD-9B2D594140B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544641" y="2428792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00" name="Rectangle: Rounded Corners 16">
            <a:extLst>
              <a:ext uri="{FF2B5EF4-FFF2-40B4-BE49-F238E27FC236}">
                <a16:creationId xmlns:a16="http://schemas.microsoft.com/office/drawing/2014/main" id="{9DDF7684-5C6D-B344-A059-87C2BDD8657A}"/>
              </a:ext>
            </a:extLst>
          </p:cNvPr>
          <p:cNvSpPr/>
          <p:nvPr userDrawn="1"/>
        </p:nvSpPr>
        <p:spPr>
          <a:xfrm>
            <a:off x="6472581" y="3582132"/>
            <a:ext cx="506948" cy="506948"/>
          </a:xfrm>
          <a:prstGeom prst="round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01" name="Picture Placeholder 5">
            <a:extLst>
              <a:ext uri="{FF2B5EF4-FFF2-40B4-BE49-F238E27FC236}">
                <a16:creationId xmlns:a16="http://schemas.microsoft.com/office/drawing/2014/main" id="{72578CBB-F47F-C740-982B-BA1719663CC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544641" y="3654477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02" name="Rectangle: Rounded Corners 16">
            <a:extLst>
              <a:ext uri="{FF2B5EF4-FFF2-40B4-BE49-F238E27FC236}">
                <a16:creationId xmlns:a16="http://schemas.microsoft.com/office/drawing/2014/main" id="{FE14D617-9285-9D4D-84E4-7BBD145B397E}"/>
              </a:ext>
            </a:extLst>
          </p:cNvPr>
          <p:cNvSpPr/>
          <p:nvPr userDrawn="1"/>
        </p:nvSpPr>
        <p:spPr>
          <a:xfrm>
            <a:off x="6472581" y="4846728"/>
            <a:ext cx="506948" cy="506948"/>
          </a:xfrm>
          <a:prstGeom prst="round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03" name="Picture Placeholder 5">
            <a:extLst>
              <a:ext uri="{FF2B5EF4-FFF2-40B4-BE49-F238E27FC236}">
                <a16:creationId xmlns:a16="http://schemas.microsoft.com/office/drawing/2014/main" id="{32A1D8CC-0021-A243-9775-CF930D41B94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544641" y="4919073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07" name="Text Placeholder 10">
            <a:extLst>
              <a:ext uri="{FF2B5EF4-FFF2-40B4-BE49-F238E27FC236}">
                <a16:creationId xmlns:a16="http://schemas.microsoft.com/office/drawing/2014/main" id="{8867B6C6-0A29-A04E-BAE5-B9060225E12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213862" y="2574890"/>
            <a:ext cx="4411704" cy="365077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9" name="Text Placeholder 2">
            <a:extLst>
              <a:ext uri="{FF2B5EF4-FFF2-40B4-BE49-F238E27FC236}">
                <a16:creationId xmlns:a16="http://schemas.microsoft.com/office/drawing/2014/main" id="{9DF49D7C-2E08-9348-9C2B-0496EF9612DF}"/>
              </a:ext>
            </a:extLst>
          </p:cNvPr>
          <p:cNvSpPr>
            <a:spLocks noGrp="1"/>
          </p:cNvSpPr>
          <p:nvPr>
            <p:ph type="body" idx="26"/>
          </p:nvPr>
        </p:nvSpPr>
        <p:spPr>
          <a:xfrm>
            <a:off x="1213862" y="2328032"/>
            <a:ext cx="4411705" cy="312380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0" name="Text Placeholder 10">
            <a:extLst>
              <a:ext uri="{FF2B5EF4-FFF2-40B4-BE49-F238E27FC236}">
                <a16:creationId xmlns:a16="http://schemas.microsoft.com/office/drawing/2014/main" id="{2733402A-D14F-6D48-A59D-329C3824DD2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213862" y="3807945"/>
            <a:ext cx="4411704" cy="365077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1" name="Text Placeholder 2">
            <a:extLst>
              <a:ext uri="{FF2B5EF4-FFF2-40B4-BE49-F238E27FC236}">
                <a16:creationId xmlns:a16="http://schemas.microsoft.com/office/drawing/2014/main" id="{3886AD51-641D-6B44-B558-2B15E88D1BC5}"/>
              </a:ext>
            </a:extLst>
          </p:cNvPr>
          <p:cNvSpPr>
            <a:spLocks noGrp="1"/>
          </p:cNvSpPr>
          <p:nvPr>
            <p:ph type="body" idx="28"/>
          </p:nvPr>
        </p:nvSpPr>
        <p:spPr>
          <a:xfrm>
            <a:off x="1213862" y="3561087"/>
            <a:ext cx="4411705" cy="312380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2" name="Text Placeholder 10">
            <a:extLst>
              <a:ext uri="{FF2B5EF4-FFF2-40B4-BE49-F238E27FC236}">
                <a16:creationId xmlns:a16="http://schemas.microsoft.com/office/drawing/2014/main" id="{C00297CA-1F0B-4C44-852F-CF6FEA9F948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213862" y="5068709"/>
            <a:ext cx="4411704" cy="365077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3" name="Text Placeholder 2">
            <a:extLst>
              <a:ext uri="{FF2B5EF4-FFF2-40B4-BE49-F238E27FC236}">
                <a16:creationId xmlns:a16="http://schemas.microsoft.com/office/drawing/2014/main" id="{3F704107-F38D-E044-8226-ACDDEDEDC605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1213862" y="4821851"/>
            <a:ext cx="4411705" cy="312380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4" name="Text Placeholder 10">
            <a:extLst>
              <a:ext uri="{FF2B5EF4-FFF2-40B4-BE49-F238E27FC236}">
                <a16:creationId xmlns:a16="http://schemas.microsoft.com/office/drawing/2014/main" id="{7A332327-16D9-9B48-8EAC-A4F377D5904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358765" y="2574890"/>
            <a:ext cx="4411704" cy="365077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5" name="Text Placeholder 2">
            <a:extLst>
              <a:ext uri="{FF2B5EF4-FFF2-40B4-BE49-F238E27FC236}">
                <a16:creationId xmlns:a16="http://schemas.microsoft.com/office/drawing/2014/main" id="{8EB0263B-D418-C14A-A00B-092B5EB5C515}"/>
              </a:ext>
            </a:extLst>
          </p:cNvPr>
          <p:cNvSpPr>
            <a:spLocks noGrp="1"/>
          </p:cNvSpPr>
          <p:nvPr>
            <p:ph type="body" idx="34"/>
          </p:nvPr>
        </p:nvSpPr>
        <p:spPr>
          <a:xfrm>
            <a:off x="7358764" y="2328032"/>
            <a:ext cx="4411705" cy="312380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6" name="Text Placeholder 10">
            <a:extLst>
              <a:ext uri="{FF2B5EF4-FFF2-40B4-BE49-F238E27FC236}">
                <a16:creationId xmlns:a16="http://schemas.microsoft.com/office/drawing/2014/main" id="{53CC49A6-2AB5-664B-9A6C-56D70E1382D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358765" y="3807945"/>
            <a:ext cx="4411704" cy="365077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7" name="Text Placeholder 2">
            <a:extLst>
              <a:ext uri="{FF2B5EF4-FFF2-40B4-BE49-F238E27FC236}">
                <a16:creationId xmlns:a16="http://schemas.microsoft.com/office/drawing/2014/main" id="{718CCABC-AF06-5241-8D13-EB2F4637D435}"/>
              </a:ext>
            </a:extLst>
          </p:cNvPr>
          <p:cNvSpPr>
            <a:spLocks noGrp="1"/>
          </p:cNvSpPr>
          <p:nvPr>
            <p:ph type="body" idx="36"/>
          </p:nvPr>
        </p:nvSpPr>
        <p:spPr>
          <a:xfrm>
            <a:off x="7358764" y="3561087"/>
            <a:ext cx="4411705" cy="312380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8" name="Text Placeholder 10">
            <a:extLst>
              <a:ext uri="{FF2B5EF4-FFF2-40B4-BE49-F238E27FC236}">
                <a16:creationId xmlns:a16="http://schemas.microsoft.com/office/drawing/2014/main" id="{5119242C-1FE8-C140-9349-8172F954E3C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7358765" y="5068709"/>
            <a:ext cx="4411704" cy="365077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9" name="Text Placeholder 2">
            <a:extLst>
              <a:ext uri="{FF2B5EF4-FFF2-40B4-BE49-F238E27FC236}">
                <a16:creationId xmlns:a16="http://schemas.microsoft.com/office/drawing/2014/main" id="{23F2AE0B-3E70-BB47-8FBC-FE66A5A297BD}"/>
              </a:ext>
            </a:extLst>
          </p:cNvPr>
          <p:cNvSpPr>
            <a:spLocks noGrp="1"/>
          </p:cNvSpPr>
          <p:nvPr>
            <p:ph type="body" idx="38"/>
          </p:nvPr>
        </p:nvSpPr>
        <p:spPr>
          <a:xfrm>
            <a:off x="7358764" y="4821851"/>
            <a:ext cx="4411705" cy="312380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40267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icture Placeholder 5">
            <a:extLst>
              <a:ext uri="{FF2B5EF4-FFF2-40B4-BE49-F238E27FC236}">
                <a16:creationId xmlns:a16="http://schemas.microsoft.com/office/drawing/2014/main" id="{D2B2CC15-A5D6-7646-B184-255F86FB708E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0" y="0"/>
            <a:ext cx="12191999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9F391E-143D-F948-ADAE-29AEA3C1EBFB}" type="datetimeFigureOut">
              <a:rPr lang="en-US" smtClean="0"/>
              <a:pPr/>
              <a:t>5/4/2020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FEFF75-79D2-EE46-877B-299D1510E68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B04801C-3319-AC43-9484-8377A4F8F2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48661" y="339645"/>
            <a:ext cx="10113030" cy="1002552"/>
          </a:xfrm>
        </p:spPr>
        <p:txBody>
          <a:bodyPr lIns="0" rIns="0" anchor="b">
            <a:noAutofit/>
          </a:bodyPr>
          <a:lstStyle>
            <a:lvl1pPr algn="l">
              <a:defRPr sz="4500" b="0" i="0" cap="all" baseline="0">
                <a:solidFill>
                  <a:schemeClr val="bg1"/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GOE HERE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342197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A07194D-FDC6-4941-AE99-5ED1F7F4C5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730896" y="2366353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8" name="Picture Placeholder 5">
            <a:extLst>
              <a:ext uri="{FF2B5EF4-FFF2-40B4-BE49-F238E27FC236}">
                <a16:creationId xmlns:a16="http://schemas.microsoft.com/office/drawing/2014/main" id="{B12F4613-2BD8-E54D-A2E0-8707A28A10A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30896" y="3592038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62" name="Picture Placeholder 5">
            <a:extLst>
              <a:ext uri="{FF2B5EF4-FFF2-40B4-BE49-F238E27FC236}">
                <a16:creationId xmlns:a16="http://schemas.microsoft.com/office/drawing/2014/main" id="{1A844DD7-EE1E-F04F-91C7-38039BFF204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730896" y="4856634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9" name="Picture Placeholder 5">
            <a:extLst>
              <a:ext uri="{FF2B5EF4-FFF2-40B4-BE49-F238E27FC236}">
                <a16:creationId xmlns:a16="http://schemas.microsoft.com/office/drawing/2014/main" id="{26670858-0422-9546-B0BD-9B2D594140B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949266" y="2366353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01" name="Picture Placeholder 5">
            <a:extLst>
              <a:ext uri="{FF2B5EF4-FFF2-40B4-BE49-F238E27FC236}">
                <a16:creationId xmlns:a16="http://schemas.microsoft.com/office/drawing/2014/main" id="{72578CBB-F47F-C740-982B-BA1719663CC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949266" y="3592038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03" name="Picture Placeholder 5">
            <a:extLst>
              <a:ext uri="{FF2B5EF4-FFF2-40B4-BE49-F238E27FC236}">
                <a16:creationId xmlns:a16="http://schemas.microsoft.com/office/drawing/2014/main" id="{32A1D8CC-0021-A243-9775-CF930D41B94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949266" y="4856634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07" name="Text Placeholder 10">
            <a:extLst>
              <a:ext uri="{FF2B5EF4-FFF2-40B4-BE49-F238E27FC236}">
                <a16:creationId xmlns:a16="http://schemas.microsoft.com/office/drawing/2014/main" id="{8867B6C6-0A29-A04E-BAE5-B9060225E12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488785" y="2512451"/>
            <a:ext cx="3995035" cy="426685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9" name="Text Placeholder 2">
            <a:extLst>
              <a:ext uri="{FF2B5EF4-FFF2-40B4-BE49-F238E27FC236}">
                <a16:creationId xmlns:a16="http://schemas.microsoft.com/office/drawing/2014/main" id="{9DF49D7C-2E08-9348-9C2B-0496EF9612DF}"/>
              </a:ext>
            </a:extLst>
          </p:cNvPr>
          <p:cNvSpPr>
            <a:spLocks noGrp="1"/>
          </p:cNvSpPr>
          <p:nvPr>
            <p:ph type="body" idx="26"/>
          </p:nvPr>
        </p:nvSpPr>
        <p:spPr>
          <a:xfrm>
            <a:off x="2488784" y="2265592"/>
            <a:ext cx="3995036" cy="365095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0" name="Text Placeholder 10">
            <a:extLst>
              <a:ext uri="{FF2B5EF4-FFF2-40B4-BE49-F238E27FC236}">
                <a16:creationId xmlns:a16="http://schemas.microsoft.com/office/drawing/2014/main" id="{2733402A-D14F-6D48-A59D-329C3824DD2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488785" y="3745506"/>
            <a:ext cx="3995035" cy="426685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1" name="Text Placeholder 2">
            <a:extLst>
              <a:ext uri="{FF2B5EF4-FFF2-40B4-BE49-F238E27FC236}">
                <a16:creationId xmlns:a16="http://schemas.microsoft.com/office/drawing/2014/main" id="{3886AD51-641D-6B44-B558-2B15E88D1BC5}"/>
              </a:ext>
            </a:extLst>
          </p:cNvPr>
          <p:cNvSpPr>
            <a:spLocks noGrp="1"/>
          </p:cNvSpPr>
          <p:nvPr>
            <p:ph type="body" idx="28"/>
          </p:nvPr>
        </p:nvSpPr>
        <p:spPr>
          <a:xfrm>
            <a:off x="2488784" y="3498647"/>
            <a:ext cx="3995036" cy="365095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2" name="Text Placeholder 10">
            <a:extLst>
              <a:ext uri="{FF2B5EF4-FFF2-40B4-BE49-F238E27FC236}">
                <a16:creationId xmlns:a16="http://schemas.microsoft.com/office/drawing/2014/main" id="{C00297CA-1F0B-4C44-852F-CF6FEA9F948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488785" y="5006270"/>
            <a:ext cx="3995035" cy="426685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3" name="Text Placeholder 2">
            <a:extLst>
              <a:ext uri="{FF2B5EF4-FFF2-40B4-BE49-F238E27FC236}">
                <a16:creationId xmlns:a16="http://schemas.microsoft.com/office/drawing/2014/main" id="{3F704107-F38D-E044-8226-ACDDEDEDC605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2488784" y="4759411"/>
            <a:ext cx="3995036" cy="365095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4" name="Text Placeholder 10">
            <a:extLst>
              <a:ext uri="{FF2B5EF4-FFF2-40B4-BE49-F238E27FC236}">
                <a16:creationId xmlns:a16="http://schemas.microsoft.com/office/drawing/2014/main" id="{7A332327-16D9-9B48-8EAC-A4F377D5904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766655" y="2512451"/>
            <a:ext cx="3995035" cy="426685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5" name="Text Placeholder 2">
            <a:extLst>
              <a:ext uri="{FF2B5EF4-FFF2-40B4-BE49-F238E27FC236}">
                <a16:creationId xmlns:a16="http://schemas.microsoft.com/office/drawing/2014/main" id="{8EB0263B-D418-C14A-A00B-092B5EB5C515}"/>
              </a:ext>
            </a:extLst>
          </p:cNvPr>
          <p:cNvSpPr>
            <a:spLocks noGrp="1"/>
          </p:cNvSpPr>
          <p:nvPr>
            <p:ph type="body" idx="34"/>
          </p:nvPr>
        </p:nvSpPr>
        <p:spPr>
          <a:xfrm>
            <a:off x="7766655" y="2265592"/>
            <a:ext cx="3995036" cy="365095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6" name="Text Placeholder 10">
            <a:extLst>
              <a:ext uri="{FF2B5EF4-FFF2-40B4-BE49-F238E27FC236}">
                <a16:creationId xmlns:a16="http://schemas.microsoft.com/office/drawing/2014/main" id="{53CC49A6-2AB5-664B-9A6C-56D70E1382D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766655" y="3745506"/>
            <a:ext cx="3995035" cy="426685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7" name="Text Placeholder 2">
            <a:extLst>
              <a:ext uri="{FF2B5EF4-FFF2-40B4-BE49-F238E27FC236}">
                <a16:creationId xmlns:a16="http://schemas.microsoft.com/office/drawing/2014/main" id="{718CCABC-AF06-5241-8D13-EB2F4637D435}"/>
              </a:ext>
            </a:extLst>
          </p:cNvPr>
          <p:cNvSpPr>
            <a:spLocks noGrp="1"/>
          </p:cNvSpPr>
          <p:nvPr>
            <p:ph type="body" idx="36"/>
          </p:nvPr>
        </p:nvSpPr>
        <p:spPr>
          <a:xfrm>
            <a:off x="7766655" y="3498647"/>
            <a:ext cx="3995036" cy="365095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8" name="Text Placeholder 10">
            <a:extLst>
              <a:ext uri="{FF2B5EF4-FFF2-40B4-BE49-F238E27FC236}">
                <a16:creationId xmlns:a16="http://schemas.microsoft.com/office/drawing/2014/main" id="{5119242C-1FE8-C140-9349-8172F954E3C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7766655" y="5006270"/>
            <a:ext cx="3995035" cy="426685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9" name="Text Placeholder 2">
            <a:extLst>
              <a:ext uri="{FF2B5EF4-FFF2-40B4-BE49-F238E27FC236}">
                <a16:creationId xmlns:a16="http://schemas.microsoft.com/office/drawing/2014/main" id="{23F2AE0B-3E70-BB47-8FBC-FE66A5A297BD}"/>
              </a:ext>
            </a:extLst>
          </p:cNvPr>
          <p:cNvSpPr>
            <a:spLocks noGrp="1"/>
          </p:cNvSpPr>
          <p:nvPr>
            <p:ph type="body" idx="38"/>
          </p:nvPr>
        </p:nvSpPr>
        <p:spPr>
          <a:xfrm>
            <a:off x="7766655" y="4759411"/>
            <a:ext cx="3995036" cy="365095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D604C81-B013-4641-9B16-5E9ECBD30CBA}"/>
              </a:ext>
            </a:extLst>
          </p:cNvPr>
          <p:cNvCxnSpPr>
            <a:cxnSpLocks/>
          </p:cNvCxnSpPr>
          <p:nvPr userDrawn="1"/>
        </p:nvCxnSpPr>
        <p:spPr>
          <a:xfrm>
            <a:off x="1134319" y="0"/>
            <a:ext cx="0" cy="6858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11681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icture Placeholder 5">
            <a:extLst>
              <a:ext uri="{FF2B5EF4-FFF2-40B4-BE49-F238E27FC236}">
                <a16:creationId xmlns:a16="http://schemas.microsoft.com/office/drawing/2014/main" id="{C76CA39F-4826-EC4A-B911-A0B38E489269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0" y="0"/>
            <a:ext cx="12191999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9F391E-143D-F948-ADAE-29AEA3C1EBFB}" type="datetimeFigureOut">
              <a:rPr lang="en-US" smtClean="0"/>
              <a:pPr/>
              <a:t>5/4/2020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FEFF75-79D2-EE46-877B-299D1510E68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B04801C-3319-AC43-9484-8377A4F8F2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2623" y="339645"/>
            <a:ext cx="11369068" cy="1002552"/>
          </a:xfrm>
        </p:spPr>
        <p:txBody>
          <a:bodyPr lIns="0" rIns="0" anchor="b">
            <a:noAutofit/>
          </a:bodyPr>
          <a:lstStyle>
            <a:lvl1pPr algn="l">
              <a:defRPr sz="4500" b="0" i="0" cap="all" baseline="0">
                <a:solidFill>
                  <a:schemeClr val="bg1"/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GOE HERE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974810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F93E56-30EE-384E-9A8A-090C645582DB}"/>
              </a:ext>
            </a:extLst>
          </p:cNvPr>
          <p:cNvCxnSpPr>
            <a:cxnSpLocks/>
          </p:cNvCxnSpPr>
          <p:nvPr userDrawn="1"/>
        </p:nvCxnSpPr>
        <p:spPr>
          <a:xfrm>
            <a:off x="392623" y="2038081"/>
            <a:ext cx="11369068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A07194D-FDC6-4941-AE99-5ED1F7F4C5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4683" y="2215464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8" name="Picture Placeholder 5">
            <a:extLst>
              <a:ext uri="{FF2B5EF4-FFF2-40B4-BE49-F238E27FC236}">
                <a16:creationId xmlns:a16="http://schemas.microsoft.com/office/drawing/2014/main" id="{B12F4613-2BD8-E54D-A2E0-8707A28A10A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4683" y="3441149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62" name="Picture Placeholder 5">
            <a:extLst>
              <a:ext uri="{FF2B5EF4-FFF2-40B4-BE49-F238E27FC236}">
                <a16:creationId xmlns:a16="http://schemas.microsoft.com/office/drawing/2014/main" id="{1A844DD7-EE1E-F04F-91C7-38039BFF204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4683" y="4705745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9" name="Picture Placeholder 5">
            <a:extLst>
              <a:ext uri="{FF2B5EF4-FFF2-40B4-BE49-F238E27FC236}">
                <a16:creationId xmlns:a16="http://schemas.microsoft.com/office/drawing/2014/main" id="{26670858-0422-9546-B0BD-9B2D594140B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544641" y="2215464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01" name="Picture Placeholder 5">
            <a:extLst>
              <a:ext uri="{FF2B5EF4-FFF2-40B4-BE49-F238E27FC236}">
                <a16:creationId xmlns:a16="http://schemas.microsoft.com/office/drawing/2014/main" id="{72578CBB-F47F-C740-982B-BA1719663CC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544641" y="3441149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03" name="Picture Placeholder 5">
            <a:extLst>
              <a:ext uri="{FF2B5EF4-FFF2-40B4-BE49-F238E27FC236}">
                <a16:creationId xmlns:a16="http://schemas.microsoft.com/office/drawing/2014/main" id="{32A1D8CC-0021-A243-9775-CF930D41B94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544641" y="4705745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07" name="Text Placeholder 10">
            <a:extLst>
              <a:ext uri="{FF2B5EF4-FFF2-40B4-BE49-F238E27FC236}">
                <a16:creationId xmlns:a16="http://schemas.microsoft.com/office/drawing/2014/main" id="{8867B6C6-0A29-A04E-BAE5-B9060225E12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213862" y="2361562"/>
            <a:ext cx="4411704" cy="365077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9" name="Text Placeholder 2">
            <a:extLst>
              <a:ext uri="{FF2B5EF4-FFF2-40B4-BE49-F238E27FC236}">
                <a16:creationId xmlns:a16="http://schemas.microsoft.com/office/drawing/2014/main" id="{9DF49D7C-2E08-9348-9C2B-0496EF9612DF}"/>
              </a:ext>
            </a:extLst>
          </p:cNvPr>
          <p:cNvSpPr>
            <a:spLocks noGrp="1"/>
          </p:cNvSpPr>
          <p:nvPr>
            <p:ph type="body" idx="26"/>
          </p:nvPr>
        </p:nvSpPr>
        <p:spPr>
          <a:xfrm>
            <a:off x="1213862" y="2114704"/>
            <a:ext cx="4411705" cy="312380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0" name="Text Placeholder 10">
            <a:extLst>
              <a:ext uri="{FF2B5EF4-FFF2-40B4-BE49-F238E27FC236}">
                <a16:creationId xmlns:a16="http://schemas.microsoft.com/office/drawing/2014/main" id="{2733402A-D14F-6D48-A59D-329C3824DD2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213862" y="3594617"/>
            <a:ext cx="4411704" cy="365077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1" name="Text Placeholder 2">
            <a:extLst>
              <a:ext uri="{FF2B5EF4-FFF2-40B4-BE49-F238E27FC236}">
                <a16:creationId xmlns:a16="http://schemas.microsoft.com/office/drawing/2014/main" id="{3886AD51-641D-6B44-B558-2B15E88D1BC5}"/>
              </a:ext>
            </a:extLst>
          </p:cNvPr>
          <p:cNvSpPr>
            <a:spLocks noGrp="1"/>
          </p:cNvSpPr>
          <p:nvPr>
            <p:ph type="body" idx="28"/>
          </p:nvPr>
        </p:nvSpPr>
        <p:spPr>
          <a:xfrm>
            <a:off x="1213862" y="3347759"/>
            <a:ext cx="4411705" cy="312380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2" name="Text Placeholder 10">
            <a:extLst>
              <a:ext uri="{FF2B5EF4-FFF2-40B4-BE49-F238E27FC236}">
                <a16:creationId xmlns:a16="http://schemas.microsoft.com/office/drawing/2014/main" id="{C00297CA-1F0B-4C44-852F-CF6FEA9F948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213862" y="4855381"/>
            <a:ext cx="4411704" cy="365077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3" name="Text Placeholder 2">
            <a:extLst>
              <a:ext uri="{FF2B5EF4-FFF2-40B4-BE49-F238E27FC236}">
                <a16:creationId xmlns:a16="http://schemas.microsoft.com/office/drawing/2014/main" id="{3F704107-F38D-E044-8226-ACDDEDEDC605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1213862" y="4608523"/>
            <a:ext cx="4411705" cy="312380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4" name="Text Placeholder 10">
            <a:extLst>
              <a:ext uri="{FF2B5EF4-FFF2-40B4-BE49-F238E27FC236}">
                <a16:creationId xmlns:a16="http://schemas.microsoft.com/office/drawing/2014/main" id="{7A332327-16D9-9B48-8EAC-A4F377D5904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358765" y="2361562"/>
            <a:ext cx="4411704" cy="365077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5" name="Text Placeholder 2">
            <a:extLst>
              <a:ext uri="{FF2B5EF4-FFF2-40B4-BE49-F238E27FC236}">
                <a16:creationId xmlns:a16="http://schemas.microsoft.com/office/drawing/2014/main" id="{8EB0263B-D418-C14A-A00B-092B5EB5C515}"/>
              </a:ext>
            </a:extLst>
          </p:cNvPr>
          <p:cNvSpPr>
            <a:spLocks noGrp="1"/>
          </p:cNvSpPr>
          <p:nvPr>
            <p:ph type="body" idx="34"/>
          </p:nvPr>
        </p:nvSpPr>
        <p:spPr>
          <a:xfrm>
            <a:off x="7358764" y="2114704"/>
            <a:ext cx="4411705" cy="312380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6" name="Text Placeholder 10">
            <a:extLst>
              <a:ext uri="{FF2B5EF4-FFF2-40B4-BE49-F238E27FC236}">
                <a16:creationId xmlns:a16="http://schemas.microsoft.com/office/drawing/2014/main" id="{53CC49A6-2AB5-664B-9A6C-56D70E1382D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358765" y="3594617"/>
            <a:ext cx="4411704" cy="365077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7" name="Text Placeholder 2">
            <a:extLst>
              <a:ext uri="{FF2B5EF4-FFF2-40B4-BE49-F238E27FC236}">
                <a16:creationId xmlns:a16="http://schemas.microsoft.com/office/drawing/2014/main" id="{718CCABC-AF06-5241-8D13-EB2F4637D435}"/>
              </a:ext>
            </a:extLst>
          </p:cNvPr>
          <p:cNvSpPr>
            <a:spLocks noGrp="1"/>
          </p:cNvSpPr>
          <p:nvPr>
            <p:ph type="body" idx="36"/>
          </p:nvPr>
        </p:nvSpPr>
        <p:spPr>
          <a:xfrm>
            <a:off x="7358764" y="3347759"/>
            <a:ext cx="4411705" cy="312380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8" name="Text Placeholder 10">
            <a:extLst>
              <a:ext uri="{FF2B5EF4-FFF2-40B4-BE49-F238E27FC236}">
                <a16:creationId xmlns:a16="http://schemas.microsoft.com/office/drawing/2014/main" id="{5119242C-1FE8-C140-9349-8172F954E3C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7358765" y="4855381"/>
            <a:ext cx="4411704" cy="365077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9" name="Text Placeholder 2">
            <a:extLst>
              <a:ext uri="{FF2B5EF4-FFF2-40B4-BE49-F238E27FC236}">
                <a16:creationId xmlns:a16="http://schemas.microsoft.com/office/drawing/2014/main" id="{23F2AE0B-3E70-BB47-8FBC-FE66A5A297BD}"/>
              </a:ext>
            </a:extLst>
          </p:cNvPr>
          <p:cNvSpPr>
            <a:spLocks noGrp="1"/>
          </p:cNvSpPr>
          <p:nvPr>
            <p:ph type="body" idx="38"/>
          </p:nvPr>
        </p:nvSpPr>
        <p:spPr>
          <a:xfrm>
            <a:off x="7358764" y="4608523"/>
            <a:ext cx="4411705" cy="312380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6AF7CBB0-F32C-B84C-AEEA-FA0944BBB865}"/>
              </a:ext>
            </a:extLst>
          </p:cNvPr>
          <p:cNvCxnSpPr>
            <a:cxnSpLocks/>
          </p:cNvCxnSpPr>
          <p:nvPr userDrawn="1"/>
        </p:nvCxnSpPr>
        <p:spPr>
          <a:xfrm>
            <a:off x="0" y="5992966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9585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_5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7D7B648-BE60-43F4-8E11-2AB267410D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1" cy="6858000"/>
          </a:xfrm>
          <a:custGeom>
            <a:avLst/>
            <a:gdLst>
              <a:gd name="connsiteX0" fmla="*/ 0 w 5822209"/>
              <a:gd name="connsiteY0" fmla="*/ 0 h 4427316"/>
              <a:gd name="connsiteX1" fmla="*/ 5822209 w 5822209"/>
              <a:gd name="connsiteY1" fmla="*/ 0 h 4427316"/>
              <a:gd name="connsiteX2" fmla="*/ 5822209 w 5822209"/>
              <a:gd name="connsiteY2" fmla="*/ 4427316 h 4427316"/>
              <a:gd name="connsiteX3" fmla="*/ 0 w 5822209"/>
              <a:gd name="connsiteY3" fmla="*/ 4427316 h 442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2209" h="4427316">
                <a:moveTo>
                  <a:pt x="0" y="0"/>
                </a:moveTo>
                <a:lnTo>
                  <a:pt x="5822209" y="0"/>
                </a:lnTo>
                <a:lnTo>
                  <a:pt x="5822209" y="4427316"/>
                </a:lnTo>
                <a:lnTo>
                  <a:pt x="0" y="4427316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>
            <a:noAutofit/>
          </a:bodyPr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1662FCA-743F-AC4A-B6AC-269A9A26ECF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524000" y="5286196"/>
            <a:ext cx="4179375" cy="356462"/>
          </a:xfrm>
        </p:spPr>
        <p:txBody>
          <a:bodyPr lIns="0" rIns="0">
            <a:normAutofit/>
          </a:bodyPr>
          <a:lstStyle>
            <a:lvl1pPr marL="0" indent="0">
              <a:buNone/>
              <a:defRPr sz="1800" b="1" i="0" cap="all" spc="300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BC2EA4E-1692-1548-A245-3DC65B856D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15790"/>
            <a:ext cx="4179376" cy="2387600"/>
          </a:xfrm>
        </p:spPr>
        <p:txBody>
          <a:bodyPr lIns="0" rIns="0" anchor="b">
            <a:normAutofit/>
          </a:bodyPr>
          <a:lstStyle>
            <a:lvl1pPr algn="l">
              <a:defRPr sz="4800" b="0" i="0" cap="all" baseline="0">
                <a:solidFill>
                  <a:schemeClr val="bg1"/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B4FF4E3-951F-F040-800F-0DDAC2CCC507}"/>
              </a:ext>
            </a:extLst>
          </p:cNvPr>
          <p:cNvCxnSpPr>
            <a:cxnSpLocks/>
          </p:cNvCxnSpPr>
          <p:nvPr userDrawn="1"/>
        </p:nvCxnSpPr>
        <p:spPr>
          <a:xfrm>
            <a:off x="0" y="5992966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5422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F391E-143D-F948-ADAE-29AEA3C1EBFB}" type="datetimeFigureOut">
              <a:rPr lang="en-US" smtClean="0"/>
              <a:t>5/4/2020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F75-79D2-EE46-877B-299D1510E68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B04801C-3319-AC43-9484-8377A4F8F2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27321" y="339645"/>
            <a:ext cx="10134369" cy="1002552"/>
          </a:xfrm>
        </p:spPr>
        <p:txBody>
          <a:bodyPr lIns="0" rIns="0" anchor="b">
            <a:noAutofit/>
          </a:bodyPr>
          <a:lstStyle>
            <a:lvl1pPr algn="l">
              <a:defRPr sz="45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GOE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D67D640-AB06-EE4B-868D-F46A30705F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27322" y="1507066"/>
            <a:ext cx="10134371" cy="4849283"/>
          </a:xfrm>
        </p:spPr>
        <p:txBody>
          <a:bodyPr lIns="0" r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600"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600"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600"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600">
                <a:latin typeface="+mj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342197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78CECE2-CD4D-4A44-927A-53FFE158AF1C}"/>
              </a:ext>
            </a:extLst>
          </p:cNvPr>
          <p:cNvCxnSpPr>
            <a:cxnSpLocks/>
          </p:cNvCxnSpPr>
          <p:nvPr userDrawn="1"/>
        </p:nvCxnSpPr>
        <p:spPr>
          <a:xfrm>
            <a:off x="1134319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9790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F391E-143D-F948-ADAE-29AEA3C1EBFB}" type="datetimeFigureOut">
              <a:rPr lang="en-US" smtClean="0"/>
              <a:t>5/4/2020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F75-79D2-EE46-877B-299D1510E68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B04801C-3319-AC43-9484-8377A4F8F2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2623" y="339645"/>
            <a:ext cx="10115219" cy="1002552"/>
          </a:xfrm>
        </p:spPr>
        <p:txBody>
          <a:bodyPr lIns="0" rIns="0" anchor="b">
            <a:noAutofit/>
          </a:bodyPr>
          <a:lstStyle>
            <a:lvl1pPr algn="l">
              <a:defRPr sz="45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GOE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D67D640-AB06-EE4B-868D-F46A30705F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2624" y="1507066"/>
            <a:ext cx="10115221" cy="4849283"/>
          </a:xfrm>
        </p:spPr>
        <p:txBody>
          <a:bodyPr lIns="0" r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600"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600"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600"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600">
                <a:latin typeface="+mj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342197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A21F7CE-A4E6-574A-B490-8FC432772886}"/>
              </a:ext>
            </a:extLst>
          </p:cNvPr>
          <p:cNvCxnSpPr>
            <a:cxnSpLocks/>
          </p:cNvCxnSpPr>
          <p:nvPr userDrawn="1"/>
        </p:nvCxnSpPr>
        <p:spPr>
          <a:xfrm>
            <a:off x="11057682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2512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F391E-143D-F948-ADAE-29AEA3C1EBFB}" type="datetimeFigureOut">
              <a:rPr lang="en-US" smtClean="0"/>
              <a:t>5/4/2020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F75-79D2-EE46-877B-299D1510E68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B04801C-3319-AC43-9484-8377A4F8F2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2623" y="339645"/>
            <a:ext cx="11369068" cy="1002552"/>
          </a:xfrm>
        </p:spPr>
        <p:txBody>
          <a:bodyPr lIns="0" rIns="0" anchor="b">
            <a:noAutofit/>
          </a:bodyPr>
          <a:lstStyle>
            <a:lvl1pPr algn="l">
              <a:defRPr sz="45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GOE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D67D640-AB06-EE4B-868D-F46A30705F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2624" y="1507066"/>
            <a:ext cx="11369070" cy="4849283"/>
          </a:xfrm>
        </p:spPr>
        <p:txBody>
          <a:bodyPr lIns="0" r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600"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600"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600"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600">
                <a:latin typeface="+mj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342197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F93E56-30EE-384E-9A8A-090C645582DB}"/>
              </a:ext>
            </a:extLst>
          </p:cNvPr>
          <p:cNvCxnSpPr>
            <a:cxnSpLocks/>
          </p:cNvCxnSpPr>
          <p:nvPr userDrawn="1"/>
        </p:nvCxnSpPr>
        <p:spPr>
          <a:xfrm>
            <a:off x="392623" y="1405468"/>
            <a:ext cx="11369068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5057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91DF7114-976E-3345-A7C4-77F951EA42C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-1"/>
            <a:ext cx="12192000" cy="6857999"/>
          </a:xfrm>
          <a:custGeom>
            <a:avLst/>
            <a:gdLst>
              <a:gd name="connsiteX0" fmla="*/ 0 w 5822209"/>
              <a:gd name="connsiteY0" fmla="*/ 0 h 4427316"/>
              <a:gd name="connsiteX1" fmla="*/ 5822209 w 5822209"/>
              <a:gd name="connsiteY1" fmla="*/ 0 h 4427316"/>
              <a:gd name="connsiteX2" fmla="*/ 5822209 w 5822209"/>
              <a:gd name="connsiteY2" fmla="*/ 4427316 h 4427316"/>
              <a:gd name="connsiteX3" fmla="*/ 0 w 5822209"/>
              <a:gd name="connsiteY3" fmla="*/ 4427316 h 442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2209" h="4427316">
                <a:moveTo>
                  <a:pt x="0" y="0"/>
                </a:moveTo>
                <a:lnTo>
                  <a:pt x="5822209" y="0"/>
                </a:lnTo>
                <a:lnTo>
                  <a:pt x="5822209" y="4427316"/>
                </a:lnTo>
                <a:lnTo>
                  <a:pt x="0" y="4427316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>
            <a:noAutofit/>
          </a:bodyPr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F391E-143D-F948-ADAE-29AEA3C1EBFB}" type="datetimeFigureOut">
              <a:rPr lang="en-US" smtClean="0"/>
              <a:t>5/4/2020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F75-79D2-EE46-877B-299D1510E68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B04801C-3319-AC43-9484-8377A4F8F2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27321" y="339645"/>
            <a:ext cx="10134369" cy="1002552"/>
          </a:xfrm>
        </p:spPr>
        <p:txBody>
          <a:bodyPr lIns="0" rIns="0" anchor="b">
            <a:noAutofit/>
          </a:bodyPr>
          <a:lstStyle>
            <a:lvl1pPr algn="l">
              <a:defRPr sz="4500" b="0" i="0" cap="all" baseline="0">
                <a:solidFill>
                  <a:schemeClr val="bg1"/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GOE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D67D640-AB06-EE4B-868D-F46A30705F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27322" y="1507066"/>
            <a:ext cx="10134371" cy="4849283"/>
          </a:xfrm>
        </p:spPr>
        <p:txBody>
          <a:bodyPr lIns="0" r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342197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78CECE2-CD4D-4A44-927A-53FFE158AF1C}"/>
              </a:ext>
            </a:extLst>
          </p:cNvPr>
          <p:cNvCxnSpPr>
            <a:cxnSpLocks/>
          </p:cNvCxnSpPr>
          <p:nvPr userDrawn="1"/>
        </p:nvCxnSpPr>
        <p:spPr>
          <a:xfrm>
            <a:off x="1134319" y="0"/>
            <a:ext cx="0" cy="6858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8067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CCA2E80D-B045-2346-9C1F-70BFBD4AF7B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-1"/>
            <a:ext cx="12192000" cy="6857999"/>
          </a:xfrm>
          <a:custGeom>
            <a:avLst/>
            <a:gdLst>
              <a:gd name="connsiteX0" fmla="*/ 0 w 5822209"/>
              <a:gd name="connsiteY0" fmla="*/ 0 h 4427316"/>
              <a:gd name="connsiteX1" fmla="*/ 5822209 w 5822209"/>
              <a:gd name="connsiteY1" fmla="*/ 0 h 4427316"/>
              <a:gd name="connsiteX2" fmla="*/ 5822209 w 5822209"/>
              <a:gd name="connsiteY2" fmla="*/ 4427316 h 4427316"/>
              <a:gd name="connsiteX3" fmla="*/ 0 w 5822209"/>
              <a:gd name="connsiteY3" fmla="*/ 4427316 h 442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2209" h="4427316">
                <a:moveTo>
                  <a:pt x="0" y="0"/>
                </a:moveTo>
                <a:lnTo>
                  <a:pt x="5822209" y="0"/>
                </a:lnTo>
                <a:lnTo>
                  <a:pt x="5822209" y="4427316"/>
                </a:lnTo>
                <a:lnTo>
                  <a:pt x="0" y="4427316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>
            <a:noAutofit/>
          </a:bodyPr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F391E-143D-F948-ADAE-29AEA3C1EBFB}" type="datetimeFigureOut">
              <a:rPr lang="en-US" smtClean="0"/>
              <a:t>5/4/2020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F75-79D2-EE46-877B-299D1510E68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B04801C-3319-AC43-9484-8377A4F8F2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2623" y="339645"/>
            <a:ext cx="11369068" cy="1002552"/>
          </a:xfrm>
        </p:spPr>
        <p:txBody>
          <a:bodyPr lIns="0" rIns="0" anchor="b">
            <a:noAutofit/>
          </a:bodyPr>
          <a:lstStyle>
            <a:lvl1pPr algn="l">
              <a:defRPr sz="4500" b="0" i="0" cap="all" baseline="0">
                <a:solidFill>
                  <a:schemeClr val="bg1"/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GOE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D67D640-AB06-EE4B-868D-F46A30705F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2624" y="1507066"/>
            <a:ext cx="11369070" cy="4849283"/>
          </a:xfrm>
        </p:spPr>
        <p:txBody>
          <a:bodyPr lIns="0" r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342197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40B4699-8C04-D74B-BFAF-27221E81DEBB}"/>
              </a:ext>
            </a:extLst>
          </p:cNvPr>
          <p:cNvCxnSpPr>
            <a:cxnSpLocks/>
          </p:cNvCxnSpPr>
          <p:nvPr userDrawn="1"/>
        </p:nvCxnSpPr>
        <p:spPr>
          <a:xfrm>
            <a:off x="0" y="5992966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3870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902FA6-24E0-3C4A-8B7A-F529DB122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845A71-C369-2A42-A14F-2BD1985F75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870798-FB93-8742-9A92-FA7A241AFA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356824-A55C-4F44-B9CB-109B027241D7}" type="datetimeFigureOut">
              <a:rPr lang="en-US" smtClean="0"/>
              <a:t>5/4/2020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42A715-D537-DD4B-8BE6-1E573155F1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A9E735-B191-784C-98F7-65384DACA4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C6627B-E4D5-2947-8E88-B84039729B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582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3" r:id="rId2"/>
    <p:sldLayoutId id="2147483670" r:id="rId3"/>
    <p:sldLayoutId id="2147483674" r:id="rId4"/>
    <p:sldLayoutId id="2147483661" r:id="rId5"/>
    <p:sldLayoutId id="2147483676" r:id="rId6"/>
    <p:sldLayoutId id="2147483675" r:id="rId7"/>
    <p:sldLayoutId id="2147483677" r:id="rId8"/>
    <p:sldLayoutId id="2147483678" r:id="rId9"/>
    <p:sldLayoutId id="2147483679" r:id="rId10"/>
    <p:sldLayoutId id="2147483681" r:id="rId11"/>
    <p:sldLayoutId id="2147483682" r:id="rId12"/>
    <p:sldLayoutId id="2147483686" r:id="rId13"/>
    <p:sldLayoutId id="2147483663" r:id="rId14"/>
    <p:sldLayoutId id="2147483683" r:id="rId15"/>
    <p:sldLayoutId id="2147483685" r:id="rId16"/>
    <p:sldLayoutId id="2147483684" r:id="rId17"/>
    <p:sldLayoutId id="2147483680" r:id="rId18"/>
    <p:sldLayoutId id="2147483691" r:id="rId19"/>
    <p:sldLayoutId id="2147483692" r:id="rId20"/>
    <p:sldLayoutId id="2147483693" r:id="rId21"/>
    <p:sldLayoutId id="2147483694" r:id="rId22"/>
    <p:sldLayoutId id="2147483688" r:id="rId23"/>
    <p:sldLayoutId id="2147483687" r:id="rId24"/>
    <p:sldLayoutId id="2147483689" r:id="rId25"/>
    <p:sldLayoutId id="2147483690" r:id="rId26"/>
    <p:sldLayoutId id="2147483695" r:id="rId27"/>
    <p:sldLayoutId id="2147483696" r:id="rId28"/>
    <p:sldLayoutId id="2147483697" r:id="rId29"/>
    <p:sldLayoutId id="2147483698" r:id="rId30"/>
    <p:sldLayoutId id="2147483703" r:id="rId31"/>
    <p:sldLayoutId id="2147483704" r:id="rId32"/>
    <p:sldLayoutId id="2147483705" r:id="rId33"/>
    <p:sldLayoutId id="2147483706" r:id="rId34"/>
    <p:sldLayoutId id="2147483668" r:id="rId35"/>
    <p:sldLayoutId id="2147483700" r:id="rId36"/>
    <p:sldLayoutId id="2147483699" r:id="rId37"/>
    <p:sldLayoutId id="2147483701" r:id="rId38"/>
    <p:sldLayoutId id="2147483702" r:id="rId3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48362CB-F41D-164B-BAC7-F91A6E68A2AC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524000" y="5286196"/>
            <a:ext cx="4179375" cy="356462"/>
          </a:xfrm>
        </p:spPr>
        <p:txBody>
          <a:bodyPr/>
          <a:lstStyle/>
          <a:p>
            <a:r>
              <a:rPr lang="en-US"/>
              <a:t>SUBTITLE HERE</a:t>
            </a:r>
            <a:endParaRPr lang="id-ID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9516ACA-375D-1140-8EDA-CE04AAC758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15790"/>
            <a:ext cx="4179376" cy="2387600"/>
          </a:xfrm>
        </p:spPr>
        <p:txBody>
          <a:bodyPr/>
          <a:lstStyle/>
          <a:p>
            <a:r>
              <a:rPr lang="en-US"/>
              <a:t>Your Title goes Here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88" b="189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8584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27" descr="Woman working at office late at night">
            <a:extLst>
              <a:ext uri="{FF2B5EF4-FFF2-40B4-BE49-F238E27FC236}">
                <a16:creationId xmlns:a16="http://schemas.microsoft.com/office/drawing/2014/main" id="{B7E68695-0DB5-1946-B945-66E677B1128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duotone>
              <a:prstClr val="black"/>
              <a:schemeClr val="accent3">
                <a:tint val="45000"/>
                <a:satMod val="400000"/>
              </a:schemeClr>
            </a:duotone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692" r="4692"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2B178B4-CDED-454C-BED2-2E2B10ADA7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Upcoming events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E9E228-B02C-3941-B458-23CB2D67B4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319" y="1507066"/>
            <a:ext cx="5185201" cy="518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74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Contact us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317930" y="2419195"/>
            <a:ext cx="495238" cy="58861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 smtClean="0"/>
              <a:t>Brittany E. Harris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Social Media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b="1" dirty="0" smtClean="0">
                <a:latin typeface="News Gothic MT"/>
              </a:rPr>
              <a:t>Email- bharris1@bennett.edu</a:t>
            </a:r>
          </a:p>
          <a:p>
            <a:r>
              <a:rPr lang="en-US" sz="2400" b="1" dirty="0" smtClean="0">
                <a:latin typeface="News Gothic MT"/>
              </a:rPr>
              <a:t>Cell – (336)543-7440</a:t>
            </a:r>
          </a:p>
          <a:p>
            <a:r>
              <a:rPr lang="en-US" sz="2400" b="1" dirty="0" smtClean="0">
                <a:latin typeface="News Gothic MT"/>
              </a:rPr>
              <a:t>Office- (336)517-2165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7934960" y="2568694"/>
            <a:ext cx="2702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News Gothic MT"/>
              </a:rPr>
              <a:t>@</a:t>
            </a:r>
            <a:r>
              <a:rPr lang="en-US" sz="2000" b="1" dirty="0" err="1" smtClean="0">
                <a:latin typeface="News Gothic MT"/>
              </a:rPr>
              <a:t>bennett_admiss</a:t>
            </a:r>
            <a:endParaRPr lang="en-US" sz="2000" b="1" dirty="0">
              <a:latin typeface="News Gothic M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7930" y="3181381"/>
            <a:ext cx="495238" cy="49523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934960" y="3307287"/>
            <a:ext cx="3901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News Gothic MT"/>
              </a:rPr>
              <a:t>Bennett College Admissions</a:t>
            </a:r>
            <a:endParaRPr lang="en-US" sz="2000" b="1" dirty="0">
              <a:latin typeface="News Gothic MT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28397" t="27682" r="28789" b="27290"/>
          <a:stretch/>
        </p:blipFill>
        <p:spPr>
          <a:xfrm>
            <a:off x="7321044" y="3850195"/>
            <a:ext cx="589280" cy="6197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016240" y="4053838"/>
            <a:ext cx="3129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News Gothic MT"/>
              </a:rPr>
              <a:t>@</a:t>
            </a:r>
            <a:r>
              <a:rPr lang="en-US" sz="2000" b="1" dirty="0" err="1" smtClean="0">
                <a:latin typeface="News Gothic MT"/>
              </a:rPr>
              <a:t>bennett_admissions</a:t>
            </a:r>
            <a:endParaRPr lang="en-US" sz="2000" b="1" dirty="0"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311938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pic>
        <p:nvPicPr>
          <p:cNvPr id="14" name="Picture 13" descr="Free illustration: Question, Board, Chalk, School - Free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111760"/>
            <a:ext cx="11866880" cy="663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43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2B178B4-CDED-454C-BED2-2E2B10ADA7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40</a:t>
            </a:r>
            <a:r>
              <a:rPr lang="en-US" baseline="30000" dirty="0" smtClean="0"/>
              <a:t>th</a:t>
            </a:r>
            <a:r>
              <a:rPr lang="en-US" dirty="0" smtClean="0"/>
              <a:t> Miss Bennett College</a:t>
            </a:r>
            <a:endParaRPr lang="en-US" dirty="0"/>
          </a:p>
        </p:txBody>
      </p:sp>
      <p:pic>
        <p:nvPicPr>
          <p:cNvPr id="4" name="10000000_141714640772633_2600674289869907516_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27321" y="1342197"/>
            <a:ext cx="8778875" cy="493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29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2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Quick facts	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Founded 1873 &amp; Chartered as an all female HBCU 1926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7:1 Student/Faculty Ratio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Safest college campus in North Carolina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Tuition and Fees- $20,257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Room &amp; Board- $8,114.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 of 2 all female HBCU’s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494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5" descr="People reviewing floor plans">
            <a:extLst>
              <a:ext uri="{FF2B5EF4-FFF2-40B4-BE49-F238E27FC236}">
                <a16:creationId xmlns:a16="http://schemas.microsoft.com/office/drawing/2014/main" id="{C4C2D77A-C801-9B4E-B6FB-9402525D52F3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duotone>
              <a:prstClr val="black"/>
              <a:schemeClr val="accent3">
                <a:tint val="45000"/>
                <a:satMod val="400000"/>
              </a:schemeClr>
            </a:duotone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37698" y="0"/>
            <a:ext cx="11067514" cy="6857999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9516ACA-375D-1140-8EDA-CE04AAC758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15790"/>
            <a:ext cx="7959634" cy="23876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Admissions Requirements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86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2038529"/>
              </p:ext>
            </p:extLst>
          </p:nvPr>
        </p:nvGraphicFramePr>
        <p:xfrm>
          <a:off x="1148080" y="2778044"/>
          <a:ext cx="10932160" cy="3775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1" name="Title 20">
            <a:extLst>
              <a:ext uri="{FF2B5EF4-FFF2-40B4-BE49-F238E27FC236}">
                <a16:creationId xmlns:a16="http://schemas.microsoft.com/office/drawing/2014/main" id="{B3E69B71-5849-7541-ADEA-D19838B3CF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Road map to Bennett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82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E93AABDC-C3FD-F345-990B-6E2D883104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Academic programs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315FCB-0039-EF4F-AFE0-33905D91929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latin typeface="News Gothic MT"/>
              </a:rPr>
              <a:t>BS, Biology</a:t>
            </a:r>
          </a:p>
          <a:p>
            <a:r>
              <a:rPr lang="en-US" dirty="0">
                <a:latin typeface="News Gothic MT"/>
              </a:rPr>
              <a:t>BS, Chemistry</a:t>
            </a:r>
          </a:p>
          <a:p>
            <a:r>
              <a:rPr lang="en-US" dirty="0">
                <a:latin typeface="News Gothic MT"/>
              </a:rPr>
              <a:t>BS, Computer Science</a:t>
            </a:r>
          </a:p>
          <a:p>
            <a:r>
              <a:rPr lang="en-US" dirty="0">
                <a:latin typeface="News Gothic MT"/>
              </a:rPr>
              <a:t>BA, English</a:t>
            </a:r>
          </a:p>
          <a:p>
            <a:r>
              <a:rPr lang="en-US" dirty="0">
                <a:latin typeface="News Gothic MT"/>
              </a:rPr>
              <a:t>BASIS, Africana Women’s Studies</a:t>
            </a:r>
          </a:p>
          <a:p>
            <a:r>
              <a:rPr lang="en-US" dirty="0">
                <a:latin typeface="News Gothic MT"/>
              </a:rPr>
              <a:t>BASIS, History</a:t>
            </a:r>
          </a:p>
          <a:p>
            <a:r>
              <a:rPr lang="en-US" dirty="0">
                <a:latin typeface="News Gothic MT"/>
              </a:rPr>
              <a:t>BASIS, Self-Design</a:t>
            </a:r>
          </a:p>
          <a:p>
            <a:r>
              <a:rPr lang="en-US" dirty="0">
                <a:latin typeface="News Gothic MT"/>
              </a:rPr>
              <a:t>BS, Mathematics</a:t>
            </a:r>
          </a:p>
          <a:p>
            <a:r>
              <a:rPr lang="en-US" dirty="0">
                <a:latin typeface="News Gothic MT"/>
              </a:rPr>
              <a:t>BA, Music</a:t>
            </a:r>
          </a:p>
          <a:p>
            <a:r>
              <a:rPr lang="en-US" dirty="0">
                <a:latin typeface="News Gothic MT"/>
              </a:rPr>
              <a:t>BA/BFA, Theatre</a:t>
            </a:r>
          </a:p>
          <a:p>
            <a:r>
              <a:rPr lang="en-US" dirty="0">
                <a:latin typeface="News Gothic MT"/>
              </a:rPr>
              <a:t>BA, Political Science</a:t>
            </a:r>
          </a:p>
          <a:p>
            <a:r>
              <a:rPr lang="en-US" dirty="0">
                <a:latin typeface="News Gothic MT"/>
              </a:rPr>
              <a:t>BA, Psychology</a:t>
            </a:r>
          </a:p>
          <a:p>
            <a:endParaRPr lang="en-US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61E23B57-A482-8F4B-9021-86FE326A6D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67963" y="2330825"/>
            <a:ext cx="4693727" cy="1936376"/>
          </a:xfrm>
        </p:spPr>
        <p:txBody>
          <a:bodyPr/>
          <a:lstStyle/>
          <a:p>
            <a:r>
              <a:rPr lang="en-US" dirty="0">
                <a:latin typeface="News Gothic MT"/>
              </a:rPr>
              <a:t>BS, Business Administration</a:t>
            </a:r>
          </a:p>
          <a:p>
            <a:r>
              <a:rPr lang="en-US" dirty="0">
                <a:latin typeface="News Gothic MT"/>
              </a:rPr>
              <a:t>BS, Elementary Education</a:t>
            </a:r>
          </a:p>
          <a:p>
            <a:r>
              <a:rPr lang="en-US" dirty="0">
                <a:latin typeface="News Gothic MT"/>
              </a:rPr>
              <a:t>BSW, Social Work</a:t>
            </a:r>
          </a:p>
          <a:p>
            <a:r>
              <a:rPr lang="en-US" dirty="0">
                <a:latin typeface="News Gothic MT"/>
              </a:rPr>
              <a:t>BA, Special Education</a:t>
            </a:r>
          </a:p>
          <a:p>
            <a:r>
              <a:rPr lang="en-US" dirty="0">
                <a:latin typeface="News Gothic MT"/>
              </a:rPr>
              <a:t>BA, Journalism &amp; Media Studies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0150DF7-4A8B-444C-8CA1-24A9B9191B80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pPr lvl="0"/>
            <a:r>
              <a:rPr lang="en-US" dirty="0" smtClean="0"/>
              <a:t>Division of Arts &amp; Sciences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9218E33-9E8A-D249-93A7-9EDFE3BEA5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Division of Professional Studies</a:t>
            </a:r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9218E33-9E8A-D249-93A7-9EDFE3BEA503}"/>
              </a:ext>
            </a:extLst>
          </p:cNvPr>
          <p:cNvSpPr txBox="1">
            <a:spLocks/>
          </p:cNvSpPr>
          <p:nvPr/>
        </p:nvSpPr>
        <p:spPr>
          <a:xfrm>
            <a:off x="7066525" y="4249433"/>
            <a:ext cx="4695165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/>
                </a:solidFill>
                <a:latin typeface="Speak Pro" panose="020B0504020101020102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Dual Degree Programs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401667" y="5093665"/>
            <a:ext cx="60248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News Gothic MT"/>
              </a:rPr>
              <a:t>BS, Chemistry/Chemical Engineering (NC A&amp;T)</a:t>
            </a:r>
          </a:p>
          <a:p>
            <a:r>
              <a:rPr lang="en-US" dirty="0">
                <a:latin typeface="News Gothic MT"/>
              </a:rPr>
              <a:t>BS, Mathematics/Mechanical Engineering (NC A&amp;T)</a:t>
            </a:r>
          </a:p>
          <a:p>
            <a:r>
              <a:rPr lang="en-US" dirty="0">
                <a:latin typeface="News Gothic MT"/>
              </a:rPr>
              <a:t>BS, Mathematics/Electrical Engineering (NC A&amp;T)</a:t>
            </a:r>
          </a:p>
          <a:p>
            <a:r>
              <a:rPr lang="en-US" dirty="0">
                <a:latin typeface="News Gothic MT"/>
              </a:rPr>
              <a:t>BS, Mathematics/Industrial Engineering (NC A&amp;T)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28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Student organizations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004284"/>
              </p:ext>
            </p:extLst>
          </p:nvPr>
        </p:nvGraphicFramePr>
        <p:xfrm>
          <a:off x="1266484" y="1851856"/>
          <a:ext cx="10681676" cy="44676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40838">
                  <a:extLst>
                    <a:ext uri="{9D8B030D-6E8A-4147-A177-3AD203B41FA5}">
                      <a16:colId xmlns:a16="http://schemas.microsoft.com/office/drawing/2014/main" val="1758942304"/>
                    </a:ext>
                  </a:extLst>
                </a:gridCol>
                <a:gridCol w="5340838">
                  <a:extLst>
                    <a:ext uri="{9D8B030D-6E8A-4147-A177-3AD203B41FA5}">
                      <a16:colId xmlns:a16="http://schemas.microsoft.com/office/drawing/2014/main" val="1797092954"/>
                    </a:ext>
                  </a:extLst>
                </a:gridCol>
              </a:tblGrid>
              <a:tr h="44676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News Gothic MT"/>
                        </a:rPr>
                        <a:t>African Diaspora Student Association (ADSA)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News Gothic MT"/>
                        </a:rPr>
                        <a:t>Alpha Kappa Alpha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News Gothic MT"/>
                        </a:rPr>
                        <a:t>Sorority,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News Gothic MT"/>
                        </a:rPr>
                        <a:t>Incorporated-Zeta Xi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News Gothic MT"/>
                        </a:rPr>
                        <a:t>Alpha Lambda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News Gothic MT"/>
                        </a:rPr>
                        <a:t>Delta Honor Society 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News Gothic MT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News Gothic MT"/>
                        </a:rPr>
                        <a:t>Belles Growing Green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News Gothic MT"/>
                        </a:rPr>
                        <a:t>Belles of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News Gothic MT"/>
                        </a:rPr>
                        <a:t>Distinction Dance Troupe 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News Gothic MT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News Gothic MT"/>
                        </a:rPr>
                        <a:t>Belles of Harmony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News Gothic MT"/>
                        </a:rPr>
                        <a:t>Bennett College Cheer Team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News Gothic MT"/>
                        </a:rPr>
                        <a:t>Bennett College Choir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News Gothic MT"/>
                        </a:rPr>
                        <a:t>Biology Club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News Gothic MT"/>
                        </a:rPr>
                        <a:t>Built to Last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News Gothic MT"/>
                        </a:rPr>
                        <a:t>Curls on the Run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News Gothic MT"/>
                        </a:rPr>
                        <a:t>Delta Sigma Theta Sorority, Incorporated-Omicron Delta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  <a:latin typeface="News Gothic MT"/>
                        </a:rPr>
                        <a:t>Freshwoman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News Gothic MT"/>
                        </a:rPr>
                        <a:t> Class E-Board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News Gothic MT"/>
                        </a:rPr>
                        <a:t>Illustrious Model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News Gothic MT"/>
                        </a:rPr>
                        <a:t>Troupe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effectLst/>
                          <a:latin typeface="News Gothic MT"/>
                        </a:rPr>
                        <a:t> (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News Gothic MT"/>
                        </a:rPr>
                        <a:t>IMT)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News Gothic MT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News Gothic MT"/>
                        </a:rPr>
                        <a:t>Junior Class E-Board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News Gothic M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News Gothic MT"/>
                        </a:rPr>
                        <a:t>National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effectLst/>
                          <a:latin typeface="News Gothic MT"/>
                        </a:rPr>
                        <a:t>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News Gothic MT"/>
                        </a:rPr>
                        <a:t>Association for the Advancement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effectLst/>
                          <a:latin typeface="News Gothic MT"/>
                        </a:rPr>
                        <a:t> of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News Gothic MT"/>
                        </a:rPr>
                        <a:t>Colored People (NAACP)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News Gothic MT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News Gothic MT"/>
                        </a:rPr>
                        <a:t>National Pan Hellenic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News Gothic MT"/>
                        </a:rPr>
                        <a:t>Council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effectLst/>
                          <a:latin typeface="News Gothic MT"/>
                        </a:rPr>
                        <a:t> (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News Gothic MT"/>
                        </a:rPr>
                        <a:t>NPHC)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News Gothic MT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News Gothic MT"/>
                        </a:rPr>
                        <a:t>Pre Alumnae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News Gothic MT"/>
                        </a:rPr>
                        <a:t>Council (PAC)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News Gothic MT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News Gothic MT"/>
                        </a:rPr>
                        <a:t>Psychology Club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News Gothic MT"/>
                        </a:rPr>
                        <a:t>Save Her For Tomorrow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News Gothic MT"/>
                        </a:rPr>
                        <a:t>Senior Class E-Board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News Gothic MT"/>
                        </a:rPr>
                        <a:t>Sisters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News Gothic MT"/>
                        </a:rPr>
                        <a:t>of Entrepreneurship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News Gothic MT"/>
                        </a:rPr>
                        <a:t>Sisters of Service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News Gothic MT"/>
                        </a:rPr>
                        <a:t>Social Work Club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News Gothic MT"/>
                        </a:rPr>
                        <a:t>Sophomore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News Gothic MT"/>
                        </a:rPr>
                        <a:t>Class E-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effectLst/>
                          <a:latin typeface="News Gothic MT"/>
                        </a:rPr>
                        <a:t> Board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News Gothic MT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News Gothic MT"/>
                        </a:rPr>
                        <a:t>Spirit of David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News Gothic MT"/>
                        </a:rPr>
                        <a:t>Student Christian Fellowship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News Gothic MT"/>
                        </a:rPr>
                        <a:t>Student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News Gothic MT"/>
                        </a:rPr>
                        <a:t>Government Association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effectLst/>
                          <a:latin typeface="News Gothic MT"/>
                        </a:rPr>
                        <a:t> (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News Gothic MT"/>
                        </a:rPr>
                        <a:t>SGA)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News Gothic MT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News Gothic MT"/>
                        </a:rPr>
                        <a:t>Zeta Phi Beta Sorority,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News Gothic MT"/>
                        </a:rPr>
                        <a:t>Incorporated-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News Gothic MT"/>
                        </a:rPr>
                        <a:t>Chi Gamma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News Gothic M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20279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515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 hidden="1">
            <a:extLst>
              <a:ext uri="{FF2B5EF4-FFF2-40B4-BE49-F238E27FC236}">
                <a16:creationId xmlns:a16="http://schemas.microsoft.com/office/drawing/2014/main" id="{FD439DD0-579B-4A38-94AC-4A7CC453CC4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Slide title 29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2600" dirty="0"/>
              <a:t>1. </a:t>
            </a:r>
            <a:r>
              <a:rPr lang="en-US" sz="2600" b="1" dirty="0">
                <a:latin typeface="News Gothic MT"/>
              </a:rPr>
              <a:t>Share on Social Media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News Gothic MT"/>
              </a:rPr>
              <a:t>Use #</a:t>
            </a:r>
            <a:r>
              <a:rPr lang="en-US" sz="2600" dirty="0" err="1">
                <a:latin typeface="News Gothic MT"/>
              </a:rPr>
              <a:t>BeABelle</a:t>
            </a:r>
            <a:r>
              <a:rPr lang="en-US" sz="2600" dirty="0">
                <a:latin typeface="News Gothic MT"/>
              </a:rPr>
              <a:t> to share with your family and friends that you have been accepted to  Bennett College!</a:t>
            </a:r>
          </a:p>
          <a:p>
            <a:pPr lvl="1"/>
            <a:endParaRPr lang="en-US" sz="2600" dirty="0">
              <a:latin typeface="News Gothic MT"/>
            </a:endParaRPr>
          </a:p>
          <a:p>
            <a:r>
              <a:rPr lang="en-US" sz="2600" dirty="0">
                <a:latin typeface="News Gothic MT"/>
              </a:rPr>
              <a:t>2. </a:t>
            </a:r>
            <a:r>
              <a:rPr lang="en-US" sz="2600" b="1" dirty="0">
                <a:latin typeface="News Gothic MT"/>
              </a:rPr>
              <a:t>Submit Your FAFSA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News Gothic MT"/>
              </a:rPr>
              <a:t> Submit your Free Application for Federal Student Aid and use Bennett’s code:  002911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News Gothic MT"/>
              </a:rPr>
              <a:t>Schedule your Financial Aid Appointment</a:t>
            </a:r>
          </a:p>
          <a:p>
            <a:pPr lvl="1"/>
            <a:endParaRPr lang="en-US" sz="2600" dirty="0">
              <a:latin typeface="News Gothic MT"/>
            </a:endParaRPr>
          </a:p>
          <a:p>
            <a:r>
              <a:rPr lang="en-US" sz="2600" dirty="0">
                <a:latin typeface="News Gothic MT"/>
              </a:rPr>
              <a:t>3. </a:t>
            </a:r>
            <a:r>
              <a:rPr lang="en-US" sz="2600" b="1" dirty="0">
                <a:latin typeface="News Gothic MT"/>
              </a:rPr>
              <a:t>Submit Your Deposit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News Gothic MT"/>
              </a:rPr>
              <a:t> Pay your $150.00 deposit fee to reserve your seat in the upcoming class.</a:t>
            </a:r>
          </a:p>
          <a:p>
            <a:endParaRPr lang="en-US" sz="2600" dirty="0">
              <a:latin typeface="News Gothic MT"/>
            </a:endParaRPr>
          </a:p>
          <a:p>
            <a:r>
              <a:rPr lang="en-US" sz="2600" dirty="0">
                <a:latin typeface="News Gothic MT"/>
              </a:rPr>
              <a:t>4. </a:t>
            </a:r>
            <a:r>
              <a:rPr lang="en-US" sz="2600" b="1" dirty="0">
                <a:latin typeface="News Gothic MT"/>
              </a:rPr>
              <a:t>Engage with Bennett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News Gothic MT"/>
              </a:rPr>
              <a:t>View online virtual tour </a:t>
            </a:r>
            <a:r>
              <a:rPr lang="en-US" dirty="0"/>
              <a:t>   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300" dirty="0">
                <a:latin typeface="News Gothic MT" panose="020B0503020103020203"/>
              </a:rPr>
              <a:t>Join us for virtual events  </a:t>
            </a:r>
          </a:p>
          <a:p>
            <a:pPr lvl="1"/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itle 21">
            <a:extLst>
              <a:ext uri="{FF2B5EF4-FFF2-40B4-BE49-F238E27FC236}">
                <a16:creationId xmlns:a16="http://schemas.microsoft.com/office/drawing/2014/main" id="{E93AABDC-C3FD-F345-990B-6E2D88310423}"/>
              </a:ext>
            </a:extLst>
          </p:cNvPr>
          <p:cNvSpPr txBox="1">
            <a:spLocks/>
          </p:cNvSpPr>
          <p:nvPr/>
        </p:nvSpPr>
        <p:spPr>
          <a:xfrm>
            <a:off x="1627321" y="339645"/>
            <a:ext cx="10134369" cy="1002552"/>
          </a:xfrm>
          <a:prstGeom prst="rect">
            <a:avLst/>
          </a:prstGeom>
        </p:spPr>
        <p:txBody>
          <a:bodyPr vert="horz" lIns="0" tIns="45720" rIns="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0" i="0" kern="120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Your next steps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99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Scholarships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News Gothic MT"/>
              </a:rPr>
              <a:t>United Negro College Fund (UNCF) scholarships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News Gothic MT"/>
              </a:rPr>
              <a:t>Admissions Scholarships: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News Gothic MT"/>
              </a:rPr>
              <a:t>Illustrious Belle- Full tuition, fees, room &amp; board (4.0 GPA +)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News Gothic MT"/>
              </a:rPr>
              <a:t>The Elite Belle Award- $14,874 (3.6-3.99 GPA)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News Gothic MT"/>
              </a:rPr>
              <a:t>The Belle Achiever- $10,000 (3.0-3.59 GPA)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News Gothic MT"/>
              </a:rPr>
              <a:t>The Belle Award- $5,000 (2.6-2.99 GPA)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News Gothic MT"/>
              </a:rPr>
              <a:t>Outside Scholarships</a:t>
            </a:r>
          </a:p>
        </p:txBody>
      </p:sp>
    </p:spTree>
    <p:extLst>
      <p:ext uri="{BB962C8B-B14F-4D97-AF65-F5344CB8AC3E}">
        <p14:creationId xmlns:p14="http://schemas.microsoft.com/office/powerpoint/2010/main" val="8105954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ool">
      <a:dk1>
        <a:srgbClr val="000000"/>
      </a:dk1>
      <a:lt1>
        <a:srgbClr val="FFFFFF"/>
      </a:lt1>
      <a:dk2>
        <a:srgbClr val="464646"/>
      </a:dk2>
      <a:lt2>
        <a:srgbClr val="FFFFFF"/>
      </a:lt2>
      <a:accent1>
        <a:srgbClr val="15D1BB"/>
      </a:accent1>
      <a:accent2>
        <a:srgbClr val="0FB4DB"/>
      </a:accent2>
      <a:accent3>
        <a:srgbClr val="0D81BB"/>
      </a:accent3>
      <a:accent4>
        <a:srgbClr val="045FC4"/>
      </a:accent4>
      <a:accent5>
        <a:srgbClr val="953FF3"/>
      </a:accent5>
      <a:accent6>
        <a:srgbClr val="C03EF4"/>
      </a:accent6>
      <a:hlink>
        <a:srgbClr val="8F8F8F"/>
      </a:hlink>
      <a:folHlink>
        <a:srgbClr val="A5A5A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LT Template_Modern Clean Sophisticated_01_AS - v6" id="{0AA3A176-5614-4CF7-97C7-387B0FB7AD04}" vid="{229230A5-5D58-4AD6-A6F9-E951DED424C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480f6609812271f56e53f2aff71704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b48d77c16982ba2890c3fe2b4c067b2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11A621F2-4F72-4D03-9533-F4606037C00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0B52848-9F15-412E-907E-592D80B16D3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4045008-BD42-4B24-A6F5-0E1C58790533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microsoft.com/office/2006/documentManagement/types"/>
    <ds:schemaRef ds:uri="16c05727-aa75-4e4a-9b5f-8a80a1165891"/>
    <ds:schemaRef ds:uri="http://purl.org/dc/dcmitype/"/>
    <ds:schemaRef ds:uri="http://schemas.openxmlformats.org/package/2006/metadata/core-properties"/>
    <ds:schemaRef ds:uri="71af3243-3dd4-4a8d-8c0d-dd76da1f02a5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Modern clean sophisticated presentation</Template>
  <TotalTime>0</TotalTime>
  <Words>501</Words>
  <Application>Microsoft Office PowerPoint</Application>
  <PresentationFormat>Widescreen</PresentationFormat>
  <Paragraphs>116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News Gothic MT</vt:lpstr>
      <vt:lpstr>Sagona ExtraLight</vt:lpstr>
      <vt:lpstr>Speak Pro</vt:lpstr>
      <vt:lpstr>Times New Roman</vt:lpstr>
      <vt:lpstr>Office Theme</vt:lpstr>
      <vt:lpstr>Your Title goes Here</vt:lpstr>
      <vt:lpstr>40th Miss Bennett College</vt:lpstr>
      <vt:lpstr>Quick facts </vt:lpstr>
      <vt:lpstr>Admissions Requirements</vt:lpstr>
      <vt:lpstr>Road map to Bennett</vt:lpstr>
      <vt:lpstr>Academic programs</vt:lpstr>
      <vt:lpstr>Student organizations</vt:lpstr>
      <vt:lpstr>Slide title 29</vt:lpstr>
      <vt:lpstr>Scholarships</vt:lpstr>
      <vt:lpstr>Upcoming events</vt:lpstr>
      <vt:lpstr>Contact us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2020-04-29T23:45:03Z</dcterms:created>
  <dcterms:modified xsi:type="dcterms:W3CDTF">2020-05-04T17:48:35Z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